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716" r:id="rId2"/>
  </p:sldMasterIdLst>
  <p:notesMasterIdLst>
    <p:notesMasterId r:id="rId6"/>
  </p:notesMasterIdLst>
  <p:handoutMasterIdLst>
    <p:handoutMasterId r:id="rId7"/>
  </p:handoutMasterIdLst>
  <p:sldIdLst>
    <p:sldId id="509" r:id="rId3"/>
    <p:sldId id="510" r:id="rId4"/>
    <p:sldId id="512" r:id="rId5"/>
  </p:sldIdLst>
  <p:sldSz cx="9144000" cy="6858000" type="screen4x3"/>
  <p:notesSz cx="6794500" cy="9906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YSSETTES Sophie" initials="V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B8"/>
    <a:srgbClr val="0000A8"/>
    <a:srgbClr val="BE3A50"/>
    <a:srgbClr val="FFC000"/>
    <a:srgbClr val="5A9000"/>
    <a:srgbClr val="278D99"/>
    <a:srgbClr val="C81E19"/>
    <a:srgbClr val="FABB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80783" autoAdjust="0"/>
  </p:normalViewPr>
  <p:slideViewPr>
    <p:cSldViewPr>
      <p:cViewPr varScale="1">
        <p:scale>
          <a:sx n="59" d="100"/>
          <a:sy n="59" d="100"/>
        </p:scale>
        <p:origin x="-16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48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F458B-E6DC-4EFD-B6BE-D44225489A7D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812BD-28EE-4999-96A6-6AA6EBC98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386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BD09D-D78D-496B-8B75-449691DFEA65}" type="datetimeFigureOut">
              <a:rPr lang="ko-KR" altLang="en-US" smtClean="0"/>
              <a:pPr/>
              <a:t>2014-04-08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DADDF-5610-48CC-9E3F-8516FC2C3D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510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DADDF-5610-48CC-9E3F-8516FC2C3D2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762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2708920"/>
            <a:ext cx="8388350" cy="952500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55650" y="2753591"/>
            <a:ext cx="8388350" cy="410440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000000"/>
                </a:solidFill>
              </a:defRPr>
            </a:lvl1pPr>
            <a:lvl2pPr marL="0" indent="0" algn="ctr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 marL="0" indent="0" algn="ctr">
              <a:buNone/>
              <a:defRPr sz="2000">
                <a:solidFill>
                  <a:schemeClr val="bg2">
                    <a:lumMod val="60000"/>
                    <a:lumOff val="40000"/>
                  </a:schemeClr>
                </a:solidFill>
              </a:defRPr>
            </a:lvl3pPr>
            <a:lvl4pPr marL="0" indent="0" algn="ctr">
              <a:buNone/>
              <a:defRPr sz="1800">
                <a:solidFill>
                  <a:schemeClr val="bg2">
                    <a:lumMod val="60000"/>
                    <a:lumOff val="40000"/>
                  </a:schemeClr>
                </a:solidFill>
              </a:defRPr>
            </a:lvl4pPr>
            <a:lvl5pPr marL="0" indent="0" algn="ctr">
              <a:buNone/>
              <a:defRPr sz="1800">
                <a:solidFill>
                  <a:schemeClr val="bg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755650" y="2753591"/>
            <a:ext cx="8388350" cy="410440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bg1"/>
                </a:solidFill>
              </a:defRPr>
            </a:lvl1pPr>
            <a:lvl2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2pPr>
            <a:lvl3pPr marL="0" indent="0" algn="ctr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3pPr>
            <a:lvl4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4pPr>
            <a:lvl5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hanskys\Desktop\EDU\pisa presentation\usb files\GettyImages_145629557.jpg"/>
          <p:cNvPicPr>
            <a:picLocks noChangeAspect="1" noChangeArrowheads="1"/>
          </p:cNvPicPr>
          <p:nvPr/>
        </p:nvPicPr>
        <p:blipFill>
          <a:blip r:embed="rId2" cstate="print"/>
          <a:srcRect b="9658"/>
          <a:stretch>
            <a:fillRect/>
          </a:stretch>
        </p:blipFill>
        <p:spPr bwMode="auto">
          <a:xfrm>
            <a:off x="3270470" y="4581128"/>
            <a:ext cx="3783670" cy="2276872"/>
          </a:xfrm>
          <a:prstGeom prst="rect">
            <a:avLst/>
          </a:prstGeom>
          <a:noFill/>
        </p:spPr>
      </p:pic>
      <p:sp>
        <p:nvSpPr>
          <p:cNvPr id="8" name="Rectangle 40"/>
          <p:cNvSpPr/>
          <p:nvPr/>
        </p:nvSpPr>
        <p:spPr>
          <a:xfrm rot="16200000">
            <a:off x="2519772" y="5481228"/>
            <a:ext cx="2232248" cy="576064"/>
          </a:xfrm>
          <a:prstGeom prst="rect">
            <a:avLst/>
          </a:prstGeom>
          <a:gradFill flip="none" rotWithShape="1">
            <a:gsLst>
              <a:gs pos="0">
                <a:srgbClr val="7F7F7F"/>
              </a:gs>
              <a:gs pos="58000">
                <a:srgbClr val="D25F26">
                  <a:alpha val="35000"/>
                </a:srgbClr>
              </a:gs>
              <a:gs pos="100000">
                <a:srgbClr val="278D99">
                  <a:tint val="23500"/>
                  <a:satMod val="160000"/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0"/>
          <p:cNvSpPr/>
          <p:nvPr/>
        </p:nvSpPr>
        <p:spPr>
          <a:xfrm rot="16200000">
            <a:off x="1619672" y="5157192"/>
            <a:ext cx="2232248" cy="1224136"/>
          </a:xfrm>
          <a:prstGeom prst="rect">
            <a:avLst/>
          </a:prstGeom>
          <a:solidFill>
            <a:srgbClr val="7F7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4" descr="C:\Users\hanskys\Desktop\EDU\pisa presentation\usb files\Reading_shutterstock_124410865_pisa.jpg"/>
          <p:cNvPicPr>
            <a:picLocks noChangeAspect="1" noChangeArrowheads="1"/>
          </p:cNvPicPr>
          <p:nvPr/>
        </p:nvPicPr>
        <p:blipFill>
          <a:blip r:embed="rId3" cstate="print"/>
          <a:srcRect b="17033"/>
          <a:stretch>
            <a:fillRect/>
          </a:stretch>
        </p:blipFill>
        <p:spPr bwMode="auto">
          <a:xfrm>
            <a:off x="4211791" y="2348880"/>
            <a:ext cx="4032617" cy="2232248"/>
          </a:xfrm>
          <a:prstGeom prst="rect">
            <a:avLst/>
          </a:prstGeom>
          <a:noFill/>
        </p:spPr>
      </p:pic>
      <p:sp>
        <p:nvSpPr>
          <p:cNvPr id="11" name="Rectangle 40"/>
          <p:cNvSpPr/>
          <p:nvPr/>
        </p:nvSpPr>
        <p:spPr>
          <a:xfrm rot="16200000">
            <a:off x="3959932" y="3176971"/>
            <a:ext cx="2232248" cy="576064"/>
          </a:xfrm>
          <a:prstGeom prst="rect">
            <a:avLst/>
          </a:prstGeom>
          <a:gradFill flip="none" rotWithShape="1">
            <a:gsLst>
              <a:gs pos="0">
                <a:srgbClr val="D25F26"/>
              </a:gs>
              <a:gs pos="58000">
                <a:srgbClr val="D25F26">
                  <a:alpha val="35000"/>
                </a:srgbClr>
              </a:gs>
              <a:gs pos="100000">
                <a:srgbClr val="278D99">
                  <a:tint val="23500"/>
                  <a:satMod val="160000"/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0"/>
          <p:cNvSpPr/>
          <p:nvPr/>
        </p:nvSpPr>
        <p:spPr>
          <a:xfrm rot="16200000">
            <a:off x="3059832" y="2852936"/>
            <a:ext cx="2232248" cy="1224136"/>
          </a:xfrm>
          <a:prstGeom prst="rect">
            <a:avLst/>
          </a:prstGeom>
          <a:solidFill>
            <a:srgbClr val="D25F2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5" descr="C:\Users\hanskys\Desktop\EDU\pisa presentation\usb files\Science_42-20531161.jpg"/>
          <p:cNvPicPr>
            <a:picLocks noChangeAspect="1" noChangeArrowheads="1"/>
          </p:cNvPicPr>
          <p:nvPr/>
        </p:nvPicPr>
        <p:blipFill>
          <a:blip r:embed="rId4" cstate="print"/>
          <a:srcRect b="11745"/>
          <a:stretch>
            <a:fillRect/>
          </a:stretch>
        </p:blipFill>
        <p:spPr bwMode="auto">
          <a:xfrm flipH="1">
            <a:off x="6479704" y="0"/>
            <a:ext cx="2664296" cy="2351382"/>
          </a:xfrm>
          <a:prstGeom prst="rect">
            <a:avLst/>
          </a:prstGeom>
          <a:noFill/>
        </p:spPr>
      </p:pic>
      <p:sp>
        <p:nvSpPr>
          <p:cNvPr id="14" name="Rectangle 40"/>
          <p:cNvSpPr/>
          <p:nvPr/>
        </p:nvSpPr>
        <p:spPr>
          <a:xfrm rot="16200000">
            <a:off x="5845832" y="814400"/>
            <a:ext cx="2348880" cy="720080"/>
          </a:xfrm>
          <a:prstGeom prst="rect">
            <a:avLst/>
          </a:prstGeom>
          <a:gradFill flip="none" rotWithShape="1">
            <a:gsLst>
              <a:gs pos="0">
                <a:srgbClr val="C4B83E"/>
              </a:gs>
              <a:gs pos="58000">
                <a:srgbClr val="D25F26">
                  <a:alpha val="35000"/>
                </a:srgbClr>
              </a:gs>
              <a:gs pos="100000">
                <a:srgbClr val="278D99">
                  <a:tint val="23500"/>
                  <a:satMod val="160000"/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40"/>
          <p:cNvSpPr/>
          <p:nvPr/>
        </p:nvSpPr>
        <p:spPr>
          <a:xfrm rot="16200000">
            <a:off x="4765712" y="454360"/>
            <a:ext cx="2348880" cy="1440160"/>
          </a:xfrm>
          <a:prstGeom prst="rect">
            <a:avLst/>
          </a:prstGeom>
          <a:solidFill>
            <a:srgbClr val="C4B83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7"/>
          <p:cNvSpPr/>
          <p:nvPr/>
        </p:nvSpPr>
        <p:spPr>
          <a:xfrm rot="10800000">
            <a:off x="2" y="0"/>
            <a:ext cx="2444995" cy="6830616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0"/>
          <p:cNvSpPr/>
          <p:nvPr/>
        </p:nvSpPr>
        <p:spPr>
          <a:xfrm>
            <a:off x="2339752" y="0"/>
            <a:ext cx="844062" cy="9144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6"/>
          <p:cNvSpPr/>
          <p:nvPr/>
        </p:nvSpPr>
        <p:spPr>
          <a:xfrm>
            <a:off x="317989" y="1988840"/>
            <a:ext cx="458635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OECD EMPLOYER BRAND</a:t>
            </a:r>
            <a:endParaRPr lang="en-US" sz="3600" i="1" kern="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atinLnBrk="0">
              <a:lnSpc>
                <a:spcPct val="150000"/>
              </a:lnSpc>
              <a:defRPr/>
            </a:pPr>
            <a:r>
              <a:rPr lang="en-US" sz="2800" i="1" kern="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Playbook</a:t>
            </a:r>
            <a:r>
              <a:rPr lang="en-US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en-US" sz="36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직각 삼각형 18"/>
          <p:cNvSpPr/>
          <p:nvPr/>
        </p:nvSpPr>
        <p:spPr>
          <a:xfrm rot="5400000">
            <a:off x="-2046361" y="2046361"/>
            <a:ext cx="10824961" cy="6732239"/>
          </a:xfrm>
          <a:prstGeom prst="rtTriangle">
            <a:avLst/>
          </a:prstGeom>
          <a:solidFill>
            <a:srgbClr val="278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4499991" y="3518775"/>
            <a:ext cx="3240361" cy="1062353"/>
            <a:chOff x="265" y="1303"/>
            <a:chExt cx="5228" cy="1714"/>
          </a:xfrm>
          <a:solidFill>
            <a:srgbClr val="FFFFFF">
              <a:alpha val="50196"/>
            </a:srgbClr>
          </a:solidFill>
        </p:grpSpPr>
        <p:sp>
          <p:nvSpPr>
            <p:cNvPr id="22" name="Freeform 5"/>
            <p:cNvSpPr>
              <a:spLocks noEditPoints="1"/>
            </p:cNvSpPr>
            <p:nvPr/>
          </p:nvSpPr>
          <p:spPr bwMode="auto">
            <a:xfrm>
              <a:off x="265" y="1341"/>
              <a:ext cx="1263" cy="1643"/>
            </a:xfrm>
            <a:custGeom>
              <a:avLst/>
              <a:gdLst>
                <a:gd name="T0" fmla="*/ 534 w 534"/>
                <a:gd name="T1" fmla="*/ 171 h 693"/>
                <a:gd name="T2" fmla="*/ 513 w 534"/>
                <a:gd name="T3" fmla="*/ 267 h 693"/>
                <a:gd name="T4" fmla="*/ 454 w 534"/>
                <a:gd name="T5" fmla="*/ 336 h 693"/>
                <a:gd name="T6" fmla="*/ 372 w 534"/>
                <a:gd name="T7" fmla="*/ 376 h 693"/>
                <a:gd name="T8" fmla="*/ 278 w 534"/>
                <a:gd name="T9" fmla="*/ 389 h 693"/>
                <a:gd name="T10" fmla="*/ 200 w 534"/>
                <a:gd name="T11" fmla="*/ 389 h 693"/>
                <a:gd name="T12" fmla="*/ 200 w 534"/>
                <a:gd name="T13" fmla="*/ 598 h 693"/>
                <a:gd name="T14" fmla="*/ 206 w 534"/>
                <a:gd name="T15" fmla="*/ 628 h 693"/>
                <a:gd name="T16" fmla="*/ 229 w 534"/>
                <a:gd name="T17" fmla="*/ 648 h 693"/>
                <a:gd name="T18" fmla="*/ 260 w 534"/>
                <a:gd name="T19" fmla="*/ 655 h 693"/>
                <a:gd name="T20" fmla="*/ 301 w 534"/>
                <a:gd name="T21" fmla="*/ 658 h 693"/>
                <a:gd name="T22" fmla="*/ 301 w 534"/>
                <a:gd name="T23" fmla="*/ 693 h 693"/>
                <a:gd name="T24" fmla="*/ 4 w 534"/>
                <a:gd name="T25" fmla="*/ 693 h 693"/>
                <a:gd name="T26" fmla="*/ 4 w 534"/>
                <a:gd name="T27" fmla="*/ 658 h 693"/>
                <a:gd name="T28" fmla="*/ 37 w 534"/>
                <a:gd name="T29" fmla="*/ 655 h 693"/>
                <a:gd name="T30" fmla="*/ 68 w 534"/>
                <a:gd name="T31" fmla="*/ 648 h 693"/>
                <a:gd name="T32" fmla="*/ 90 w 534"/>
                <a:gd name="T33" fmla="*/ 630 h 693"/>
                <a:gd name="T34" fmla="*/ 96 w 534"/>
                <a:gd name="T35" fmla="*/ 598 h 693"/>
                <a:gd name="T36" fmla="*/ 96 w 534"/>
                <a:gd name="T37" fmla="*/ 98 h 693"/>
                <a:gd name="T38" fmla="*/ 91 w 534"/>
                <a:gd name="T39" fmla="*/ 68 h 693"/>
                <a:gd name="T40" fmla="*/ 68 w 534"/>
                <a:gd name="T41" fmla="*/ 47 h 693"/>
                <a:gd name="T42" fmla="*/ 32 w 534"/>
                <a:gd name="T43" fmla="*/ 38 h 693"/>
                <a:gd name="T44" fmla="*/ 0 w 534"/>
                <a:gd name="T45" fmla="*/ 35 h 693"/>
                <a:gd name="T46" fmla="*/ 0 w 534"/>
                <a:gd name="T47" fmla="*/ 0 h 693"/>
                <a:gd name="T48" fmla="*/ 317 w 534"/>
                <a:gd name="T49" fmla="*/ 0 h 693"/>
                <a:gd name="T50" fmla="*/ 474 w 534"/>
                <a:gd name="T51" fmla="*/ 46 h 693"/>
                <a:gd name="T52" fmla="*/ 534 w 534"/>
                <a:gd name="T53" fmla="*/ 171 h 693"/>
                <a:gd name="T54" fmla="*/ 385 w 534"/>
                <a:gd name="T55" fmla="*/ 289 h 693"/>
                <a:gd name="T56" fmla="*/ 407 w 534"/>
                <a:gd name="T57" fmla="*/ 240 h 693"/>
                <a:gd name="T58" fmla="*/ 413 w 534"/>
                <a:gd name="T59" fmla="*/ 195 h 693"/>
                <a:gd name="T60" fmla="*/ 406 w 534"/>
                <a:gd name="T61" fmla="*/ 139 h 693"/>
                <a:gd name="T62" fmla="*/ 383 w 534"/>
                <a:gd name="T63" fmla="*/ 88 h 693"/>
                <a:gd name="T64" fmla="*/ 338 w 534"/>
                <a:gd name="T65" fmla="*/ 53 h 693"/>
                <a:gd name="T66" fmla="*/ 269 w 534"/>
                <a:gd name="T67" fmla="*/ 40 h 693"/>
                <a:gd name="T68" fmla="*/ 200 w 534"/>
                <a:gd name="T69" fmla="*/ 40 h 693"/>
                <a:gd name="T70" fmla="*/ 200 w 534"/>
                <a:gd name="T71" fmla="*/ 346 h 693"/>
                <a:gd name="T72" fmla="*/ 250 w 534"/>
                <a:gd name="T73" fmla="*/ 346 h 693"/>
                <a:gd name="T74" fmla="*/ 336 w 534"/>
                <a:gd name="T75" fmla="*/ 330 h 693"/>
                <a:gd name="T76" fmla="*/ 385 w 534"/>
                <a:gd name="T77" fmla="*/ 289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4" h="693">
                  <a:moveTo>
                    <a:pt x="534" y="171"/>
                  </a:moveTo>
                  <a:cubicBezTo>
                    <a:pt x="534" y="207"/>
                    <a:pt x="527" y="239"/>
                    <a:pt x="513" y="267"/>
                  </a:cubicBezTo>
                  <a:cubicBezTo>
                    <a:pt x="498" y="295"/>
                    <a:pt x="479" y="318"/>
                    <a:pt x="454" y="336"/>
                  </a:cubicBezTo>
                  <a:cubicBezTo>
                    <a:pt x="429" y="354"/>
                    <a:pt x="402" y="367"/>
                    <a:pt x="372" y="376"/>
                  </a:cubicBezTo>
                  <a:cubicBezTo>
                    <a:pt x="343" y="384"/>
                    <a:pt x="311" y="389"/>
                    <a:pt x="278" y="389"/>
                  </a:cubicBezTo>
                  <a:cubicBezTo>
                    <a:pt x="200" y="389"/>
                    <a:pt x="200" y="389"/>
                    <a:pt x="200" y="389"/>
                  </a:cubicBezTo>
                  <a:cubicBezTo>
                    <a:pt x="200" y="598"/>
                    <a:pt x="200" y="598"/>
                    <a:pt x="200" y="598"/>
                  </a:cubicBezTo>
                  <a:cubicBezTo>
                    <a:pt x="200" y="610"/>
                    <a:pt x="202" y="620"/>
                    <a:pt x="206" y="628"/>
                  </a:cubicBezTo>
                  <a:cubicBezTo>
                    <a:pt x="210" y="637"/>
                    <a:pt x="217" y="644"/>
                    <a:pt x="229" y="648"/>
                  </a:cubicBezTo>
                  <a:cubicBezTo>
                    <a:pt x="235" y="651"/>
                    <a:pt x="245" y="653"/>
                    <a:pt x="260" y="655"/>
                  </a:cubicBezTo>
                  <a:cubicBezTo>
                    <a:pt x="275" y="657"/>
                    <a:pt x="289" y="658"/>
                    <a:pt x="301" y="658"/>
                  </a:cubicBezTo>
                  <a:cubicBezTo>
                    <a:pt x="301" y="693"/>
                    <a:pt x="301" y="693"/>
                    <a:pt x="301" y="693"/>
                  </a:cubicBezTo>
                  <a:cubicBezTo>
                    <a:pt x="4" y="693"/>
                    <a:pt x="4" y="693"/>
                    <a:pt x="4" y="693"/>
                  </a:cubicBezTo>
                  <a:cubicBezTo>
                    <a:pt x="4" y="658"/>
                    <a:pt x="4" y="658"/>
                    <a:pt x="4" y="658"/>
                  </a:cubicBezTo>
                  <a:cubicBezTo>
                    <a:pt x="11" y="657"/>
                    <a:pt x="23" y="656"/>
                    <a:pt x="37" y="655"/>
                  </a:cubicBezTo>
                  <a:cubicBezTo>
                    <a:pt x="52" y="653"/>
                    <a:pt x="63" y="651"/>
                    <a:pt x="68" y="648"/>
                  </a:cubicBezTo>
                  <a:cubicBezTo>
                    <a:pt x="78" y="644"/>
                    <a:pt x="85" y="638"/>
                    <a:pt x="90" y="630"/>
                  </a:cubicBezTo>
                  <a:cubicBezTo>
                    <a:pt x="94" y="622"/>
                    <a:pt x="96" y="611"/>
                    <a:pt x="96" y="598"/>
                  </a:cubicBezTo>
                  <a:cubicBezTo>
                    <a:pt x="96" y="98"/>
                    <a:pt x="96" y="98"/>
                    <a:pt x="96" y="98"/>
                  </a:cubicBezTo>
                  <a:cubicBezTo>
                    <a:pt x="96" y="87"/>
                    <a:pt x="95" y="77"/>
                    <a:pt x="91" y="68"/>
                  </a:cubicBezTo>
                  <a:cubicBezTo>
                    <a:pt x="88" y="59"/>
                    <a:pt x="81" y="52"/>
                    <a:pt x="68" y="47"/>
                  </a:cubicBezTo>
                  <a:cubicBezTo>
                    <a:pt x="56" y="43"/>
                    <a:pt x="44" y="40"/>
                    <a:pt x="32" y="38"/>
                  </a:cubicBezTo>
                  <a:cubicBezTo>
                    <a:pt x="19" y="36"/>
                    <a:pt x="9" y="35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7" y="0"/>
                    <a:pt x="317" y="0"/>
                    <a:pt x="317" y="0"/>
                  </a:cubicBezTo>
                  <a:cubicBezTo>
                    <a:pt x="381" y="0"/>
                    <a:pt x="433" y="15"/>
                    <a:pt x="474" y="46"/>
                  </a:cubicBezTo>
                  <a:cubicBezTo>
                    <a:pt x="514" y="78"/>
                    <a:pt x="534" y="119"/>
                    <a:pt x="534" y="171"/>
                  </a:cubicBezTo>
                  <a:close/>
                  <a:moveTo>
                    <a:pt x="385" y="289"/>
                  </a:moveTo>
                  <a:cubicBezTo>
                    <a:pt x="396" y="273"/>
                    <a:pt x="404" y="257"/>
                    <a:pt x="407" y="240"/>
                  </a:cubicBezTo>
                  <a:cubicBezTo>
                    <a:pt x="411" y="224"/>
                    <a:pt x="413" y="208"/>
                    <a:pt x="413" y="195"/>
                  </a:cubicBezTo>
                  <a:cubicBezTo>
                    <a:pt x="413" y="177"/>
                    <a:pt x="411" y="158"/>
                    <a:pt x="406" y="139"/>
                  </a:cubicBezTo>
                  <a:cubicBezTo>
                    <a:pt x="402" y="119"/>
                    <a:pt x="394" y="103"/>
                    <a:pt x="383" y="88"/>
                  </a:cubicBezTo>
                  <a:cubicBezTo>
                    <a:pt x="372" y="73"/>
                    <a:pt x="357" y="61"/>
                    <a:pt x="338" y="53"/>
                  </a:cubicBezTo>
                  <a:cubicBezTo>
                    <a:pt x="320" y="44"/>
                    <a:pt x="297" y="40"/>
                    <a:pt x="269" y="40"/>
                  </a:cubicBezTo>
                  <a:cubicBezTo>
                    <a:pt x="200" y="40"/>
                    <a:pt x="200" y="40"/>
                    <a:pt x="200" y="40"/>
                  </a:cubicBezTo>
                  <a:cubicBezTo>
                    <a:pt x="200" y="346"/>
                    <a:pt x="200" y="346"/>
                    <a:pt x="200" y="346"/>
                  </a:cubicBezTo>
                  <a:cubicBezTo>
                    <a:pt x="250" y="346"/>
                    <a:pt x="250" y="346"/>
                    <a:pt x="250" y="346"/>
                  </a:cubicBezTo>
                  <a:cubicBezTo>
                    <a:pt x="285" y="346"/>
                    <a:pt x="314" y="341"/>
                    <a:pt x="336" y="330"/>
                  </a:cubicBezTo>
                  <a:cubicBezTo>
                    <a:pt x="358" y="319"/>
                    <a:pt x="374" y="305"/>
                    <a:pt x="38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1694" y="1341"/>
              <a:ext cx="738" cy="1643"/>
            </a:xfrm>
            <a:custGeom>
              <a:avLst/>
              <a:gdLst>
                <a:gd name="T0" fmla="*/ 312 w 312"/>
                <a:gd name="T1" fmla="*/ 693 h 693"/>
                <a:gd name="T2" fmla="*/ 0 w 312"/>
                <a:gd name="T3" fmla="*/ 693 h 693"/>
                <a:gd name="T4" fmla="*/ 0 w 312"/>
                <a:gd name="T5" fmla="*/ 658 h 693"/>
                <a:gd name="T6" fmla="*/ 38 w 312"/>
                <a:gd name="T7" fmla="*/ 655 h 693"/>
                <a:gd name="T8" fmla="*/ 73 w 312"/>
                <a:gd name="T9" fmla="*/ 649 h 693"/>
                <a:gd name="T10" fmla="*/ 97 w 312"/>
                <a:gd name="T11" fmla="*/ 632 h 693"/>
                <a:gd name="T12" fmla="*/ 104 w 312"/>
                <a:gd name="T13" fmla="*/ 601 h 693"/>
                <a:gd name="T14" fmla="*/ 104 w 312"/>
                <a:gd name="T15" fmla="*/ 99 h 693"/>
                <a:gd name="T16" fmla="*/ 99 w 312"/>
                <a:gd name="T17" fmla="*/ 71 h 693"/>
                <a:gd name="T18" fmla="*/ 73 w 312"/>
                <a:gd name="T19" fmla="*/ 52 h 693"/>
                <a:gd name="T20" fmla="*/ 36 w 312"/>
                <a:gd name="T21" fmla="*/ 41 h 693"/>
                <a:gd name="T22" fmla="*/ 0 w 312"/>
                <a:gd name="T23" fmla="*/ 35 h 693"/>
                <a:gd name="T24" fmla="*/ 0 w 312"/>
                <a:gd name="T25" fmla="*/ 0 h 693"/>
                <a:gd name="T26" fmla="*/ 312 w 312"/>
                <a:gd name="T27" fmla="*/ 0 h 693"/>
                <a:gd name="T28" fmla="*/ 312 w 312"/>
                <a:gd name="T29" fmla="*/ 35 h 693"/>
                <a:gd name="T30" fmla="*/ 276 w 312"/>
                <a:gd name="T31" fmla="*/ 38 h 693"/>
                <a:gd name="T32" fmla="*/ 239 w 312"/>
                <a:gd name="T33" fmla="*/ 46 h 693"/>
                <a:gd name="T34" fmla="*/ 214 w 312"/>
                <a:gd name="T35" fmla="*/ 65 h 693"/>
                <a:gd name="T36" fmla="*/ 208 w 312"/>
                <a:gd name="T37" fmla="*/ 95 h 693"/>
                <a:gd name="T38" fmla="*/ 208 w 312"/>
                <a:gd name="T39" fmla="*/ 596 h 693"/>
                <a:gd name="T40" fmla="*/ 215 w 312"/>
                <a:gd name="T41" fmla="*/ 625 h 693"/>
                <a:gd name="T42" fmla="*/ 239 w 312"/>
                <a:gd name="T43" fmla="*/ 644 h 693"/>
                <a:gd name="T44" fmla="*/ 273 w 312"/>
                <a:gd name="T45" fmla="*/ 653 h 693"/>
                <a:gd name="T46" fmla="*/ 312 w 312"/>
                <a:gd name="T47" fmla="*/ 658 h 693"/>
                <a:gd name="T48" fmla="*/ 312 w 312"/>
                <a:gd name="T49" fmla="*/ 693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12" h="693">
                  <a:moveTo>
                    <a:pt x="312" y="693"/>
                  </a:moveTo>
                  <a:cubicBezTo>
                    <a:pt x="0" y="693"/>
                    <a:pt x="0" y="693"/>
                    <a:pt x="0" y="693"/>
                  </a:cubicBezTo>
                  <a:cubicBezTo>
                    <a:pt x="0" y="658"/>
                    <a:pt x="0" y="658"/>
                    <a:pt x="0" y="658"/>
                  </a:cubicBezTo>
                  <a:cubicBezTo>
                    <a:pt x="9" y="657"/>
                    <a:pt x="22" y="656"/>
                    <a:pt x="38" y="655"/>
                  </a:cubicBezTo>
                  <a:cubicBezTo>
                    <a:pt x="55" y="654"/>
                    <a:pt x="67" y="652"/>
                    <a:pt x="73" y="649"/>
                  </a:cubicBezTo>
                  <a:cubicBezTo>
                    <a:pt x="84" y="645"/>
                    <a:pt x="92" y="639"/>
                    <a:pt x="97" y="632"/>
                  </a:cubicBezTo>
                  <a:cubicBezTo>
                    <a:pt x="102" y="625"/>
                    <a:pt x="104" y="614"/>
                    <a:pt x="104" y="601"/>
                  </a:cubicBezTo>
                  <a:cubicBezTo>
                    <a:pt x="104" y="99"/>
                    <a:pt x="104" y="99"/>
                    <a:pt x="104" y="99"/>
                  </a:cubicBezTo>
                  <a:cubicBezTo>
                    <a:pt x="104" y="88"/>
                    <a:pt x="102" y="79"/>
                    <a:pt x="99" y="71"/>
                  </a:cubicBezTo>
                  <a:cubicBezTo>
                    <a:pt x="95" y="63"/>
                    <a:pt x="87" y="57"/>
                    <a:pt x="73" y="52"/>
                  </a:cubicBezTo>
                  <a:cubicBezTo>
                    <a:pt x="64" y="48"/>
                    <a:pt x="51" y="44"/>
                    <a:pt x="36" y="41"/>
                  </a:cubicBezTo>
                  <a:cubicBezTo>
                    <a:pt x="22" y="37"/>
                    <a:pt x="10" y="35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12" y="35"/>
                    <a:pt x="312" y="35"/>
                    <a:pt x="312" y="35"/>
                  </a:cubicBezTo>
                  <a:cubicBezTo>
                    <a:pt x="302" y="35"/>
                    <a:pt x="290" y="36"/>
                    <a:pt x="276" y="38"/>
                  </a:cubicBezTo>
                  <a:cubicBezTo>
                    <a:pt x="262" y="40"/>
                    <a:pt x="250" y="43"/>
                    <a:pt x="239" y="46"/>
                  </a:cubicBezTo>
                  <a:cubicBezTo>
                    <a:pt x="227" y="50"/>
                    <a:pt x="219" y="56"/>
                    <a:pt x="214" y="65"/>
                  </a:cubicBezTo>
                  <a:cubicBezTo>
                    <a:pt x="210" y="74"/>
                    <a:pt x="208" y="84"/>
                    <a:pt x="208" y="95"/>
                  </a:cubicBezTo>
                  <a:cubicBezTo>
                    <a:pt x="208" y="596"/>
                    <a:pt x="208" y="596"/>
                    <a:pt x="208" y="596"/>
                  </a:cubicBezTo>
                  <a:cubicBezTo>
                    <a:pt x="208" y="607"/>
                    <a:pt x="210" y="616"/>
                    <a:pt x="215" y="625"/>
                  </a:cubicBezTo>
                  <a:cubicBezTo>
                    <a:pt x="220" y="633"/>
                    <a:pt x="228" y="639"/>
                    <a:pt x="239" y="644"/>
                  </a:cubicBezTo>
                  <a:cubicBezTo>
                    <a:pt x="246" y="647"/>
                    <a:pt x="257" y="650"/>
                    <a:pt x="273" y="653"/>
                  </a:cubicBezTo>
                  <a:cubicBezTo>
                    <a:pt x="288" y="656"/>
                    <a:pt x="301" y="658"/>
                    <a:pt x="312" y="658"/>
                  </a:cubicBezTo>
                  <a:lnTo>
                    <a:pt x="312" y="6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Freeform 7"/>
            <p:cNvSpPr>
              <a:spLocks/>
            </p:cNvSpPr>
            <p:nvPr/>
          </p:nvSpPr>
          <p:spPr bwMode="auto">
            <a:xfrm>
              <a:off x="2633" y="1303"/>
              <a:ext cx="1126" cy="1714"/>
            </a:xfrm>
            <a:custGeom>
              <a:avLst/>
              <a:gdLst>
                <a:gd name="T0" fmla="*/ 433 w 476"/>
                <a:gd name="T1" fmla="*/ 391 h 723"/>
                <a:gd name="T2" fmla="*/ 466 w 476"/>
                <a:gd name="T3" fmla="*/ 444 h 723"/>
                <a:gd name="T4" fmla="*/ 476 w 476"/>
                <a:gd name="T5" fmla="*/ 512 h 723"/>
                <a:gd name="T6" fmla="*/ 408 w 476"/>
                <a:gd name="T7" fmla="*/ 663 h 723"/>
                <a:gd name="T8" fmla="*/ 240 w 476"/>
                <a:gd name="T9" fmla="*/ 723 h 723"/>
                <a:gd name="T10" fmla="*/ 147 w 476"/>
                <a:gd name="T11" fmla="*/ 708 h 723"/>
                <a:gd name="T12" fmla="*/ 67 w 476"/>
                <a:gd name="T13" fmla="*/ 674 h 723"/>
                <a:gd name="T14" fmla="*/ 46 w 476"/>
                <a:gd name="T15" fmla="*/ 709 h 723"/>
                <a:gd name="T16" fmla="*/ 7 w 476"/>
                <a:gd name="T17" fmla="*/ 709 h 723"/>
                <a:gd name="T18" fmla="*/ 0 w 476"/>
                <a:gd name="T19" fmla="*/ 472 h 723"/>
                <a:gd name="T20" fmla="*/ 40 w 476"/>
                <a:gd name="T21" fmla="*/ 472 h 723"/>
                <a:gd name="T22" fmla="*/ 68 w 476"/>
                <a:gd name="T23" fmla="*/ 551 h 723"/>
                <a:gd name="T24" fmla="*/ 111 w 476"/>
                <a:gd name="T25" fmla="*/ 617 h 723"/>
                <a:gd name="T26" fmla="*/ 171 w 476"/>
                <a:gd name="T27" fmla="*/ 663 h 723"/>
                <a:gd name="T28" fmla="*/ 250 w 476"/>
                <a:gd name="T29" fmla="*/ 680 h 723"/>
                <a:gd name="T30" fmla="*/ 308 w 476"/>
                <a:gd name="T31" fmla="*/ 672 h 723"/>
                <a:gd name="T32" fmla="*/ 349 w 476"/>
                <a:gd name="T33" fmla="*/ 647 h 723"/>
                <a:gd name="T34" fmla="*/ 372 w 476"/>
                <a:gd name="T35" fmla="*/ 609 h 723"/>
                <a:gd name="T36" fmla="*/ 380 w 476"/>
                <a:gd name="T37" fmla="*/ 559 h 723"/>
                <a:gd name="T38" fmla="*/ 357 w 476"/>
                <a:gd name="T39" fmla="*/ 481 h 723"/>
                <a:gd name="T40" fmla="*/ 287 w 476"/>
                <a:gd name="T41" fmla="*/ 427 h 723"/>
                <a:gd name="T42" fmla="*/ 214 w 476"/>
                <a:gd name="T43" fmla="*/ 399 h 723"/>
                <a:gd name="T44" fmla="*/ 143 w 476"/>
                <a:gd name="T45" fmla="*/ 370 h 723"/>
                <a:gd name="T46" fmla="*/ 52 w 476"/>
                <a:gd name="T47" fmla="*/ 301 h 723"/>
                <a:gd name="T48" fmla="*/ 20 w 476"/>
                <a:gd name="T49" fmla="*/ 189 h 723"/>
                <a:gd name="T50" fmla="*/ 36 w 476"/>
                <a:gd name="T51" fmla="*/ 115 h 723"/>
                <a:gd name="T52" fmla="*/ 82 w 476"/>
                <a:gd name="T53" fmla="*/ 54 h 723"/>
                <a:gd name="T54" fmla="*/ 149 w 476"/>
                <a:gd name="T55" fmla="*/ 15 h 723"/>
                <a:gd name="T56" fmla="*/ 229 w 476"/>
                <a:gd name="T57" fmla="*/ 0 h 723"/>
                <a:gd name="T58" fmla="*/ 315 w 476"/>
                <a:gd name="T59" fmla="*/ 15 h 723"/>
                <a:gd name="T60" fmla="*/ 384 w 476"/>
                <a:gd name="T61" fmla="*/ 49 h 723"/>
                <a:gd name="T62" fmla="*/ 404 w 476"/>
                <a:gd name="T63" fmla="*/ 16 h 723"/>
                <a:gd name="T64" fmla="*/ 443 w 476"/>
                <a:gd name="T65" fmla="*/ 16 h 723"/>
                <a:gd name="T66" fmla="*/ 447 w 476"/>
                <a:gd name="T67" fmla="*/ 246 h 723"/>
                <a:gd name="T68" fmla="*/ 407 w 476"/>
                <a:gd name="T69" fmla="*/ 246 h 723"/>
                <a:gd name="T70" fmla="*/ 383 w 476"/>
                <a:gd name="T71" fmla="*/ 170 h 723"/>
                <a:gd name="T72" fmla="*/ 348 w 476"/>
                <a:gd name="T73" fmla="*/ 105 h 723"/>
                <a:gd name="T74" fmla="*/ 297 w 476"/>
                <a:gd name="T75" fmla="*/ 60 h 723"/>
                <a:gd name="T76" fmla="*/ 223 w 476"/>
                <a:gd name="T77" fmla="*/ 43 h 723"/>
                <a:gd name="T78" fmla="*/ 144 w 476"/>
                <a:gd name="T79" fmla="*/ 72 h 723"/>
                <a:gd name="T80" fmla="*/ 111 w 476"/>
                <a:gd name="T81" fmla="*/ 145 h 723"/>
                <a:gd name="T82" fmla="*/ 132 w 476"/>
                <a:gd name="T83" fmla="*/ 220 h 723"/>
                <a:gd name="T84" fmla="*/ 193 w 476"/>
                <a:gd name="T85" fmla="*/ 268 h 723"/>
                <a:gd name="T86" fmla="*/ 263 w 476"/>
                <a:gd name="T87" fmla="*/ 298 h 723"/>
                <a:gd name="T88" fmla="*/ 330 w 476"/>
                <a:gd name="T89" fmla="*/ 324 h 723"/>
                <a:gd name="T90" fmla="*/ 386 w 476"/>
                <a:gd name="T91" fmla="*/ 353 h 723"/>
                <a:gd name="T92" fmla="*/ 433 w 476"/>
                <a:gd name="T93" fmla="*/ 391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76" h="723">
                  <a:moveTo>
                    <a:pt x="433" y="391"/>
                  </a:moveTo>
                  <a:cubicBezTo>
                    <a:pt x="448" y="407"/>
                    <a:pt x="459" y="425"/>
                    <a:pt x="466" y="444"/>
                  </a:cubicBezTo>
                  <a:cubicBezTo>
                    <a:pt x="473" y="464"/>
                    <a:pt x="476" y="486"/>
                    <a:pt x="476" y="512"/>
                  </a:cubicBezTo>
                  <a:cubicBezTo>
                    <a:pt x="476" y="573"/>
                    <a:pt x="454" y="624"/>
                    <a:pt x="408" y="663"/>
                  </a:cubicBezTo>
                  <a:cubicBezTo>
                    <a:pt x="363" y="703"/>
                    <a:pt x="307" y="723"/>
                    <a:pt x="240" y="723"/>
                  </a:cubicBezTo>
                  <a:cubicBezTo>
                    <a:pt x="209" y="723"/>
                    <a:pt x="178" y="718"/>
                    <a:pt x="147" y="708"/>
                  </a:cubicBezTo>
                  <a:cubicBezTo>
                    <a:pt x="116" y="699"/>
                    <a:pt x="89" y="687"/>
                    <a:pt x="67" y="674"/>
                  </a:cubicBezTo>
                  <a:cubicBezTo>
                    <a:pt x="46" y="709"/>
                    <a:pt x="46" y="709"/>
                    <a:pt x="46" y="709"/>
                  </a:cubicBezTo>
                  <a:cubicBezTo>
                    <a:pt x="7" y="709"/>
                    <a:pt x="7" y="709"/>
                    <a:pt x="7" y="709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40" y="472"/>
                    <a:pt x="40" y="472"/>
                    <a:pt x="40" y="472"/>
                  </a:cubicBezTo>
                  <a:cubicBezTo>
                    <a:pt x="48" y="501"/>
                    <a:pt x="57" y="528"/>
                    <a:pt x="68" y="551"/>
                  </a:cubicBezTo>
                  <a:cubicBezTo>
                    <a:pt x="79" y="575"/>
                    <a:pt x="94" y="597"/>
                    <a:pt x="111" y="617"/>
                  </a:cubicBezTo>
                  <a:cubicBezTo>
                    <a:pt x="128" y="637"/>
                    <a:pt x="148" y="652"/>
                    <a:pt x="171" y="663"/>
                  </a:cubicBezTo>
                  <a:cubicBezTo>
                    <a:pt x="193" y="675"/>
                    <a:pt x="220" y="680"/>
                    <a:pt x="250" y="680"/>
                  </a:cubicBezTo>
                  <a:cubicBezTo>
                    <a:pt x="272" y="680"/>
                    <a:pt x="292" y="677"/>
                    <a:pt x="308" y="672"/>
                  </a:cubicBezTo>
                  <a:cubicBezTo>
                    <a:pt x="325" y="666"/>
                    <a:pt x="339" y="657"/>
                    <a:pt x="349" y="647"/>
                  </a:cubicBezTo>
                  <a:cubicBezTo>
                    <a:pt x="360" y="636"/>
                    <a:pt x="367" y="623"/>
                    <a:pt x="372" y="609"/>
                  </a:cubicBezTo>
                  <a:cubicBezTo>
                    <a:pt x="377" y="594"/>
                    <a:pt x="380" y="578"/>
                    <a:pt x="380" y="559"/>
                  </a:cubicBezTo>
                  <a:cubicBezTo>
                    <a:pt x="380" y="531"/>
                    <a:pt x="372" y="505"/>
                    <a:pt x="357" y="481"/>
                  </a:cubicBezTo>
                  <a:cubicBezTo>
                    <a:pt x="341" y="457"/>
                    <a:pt x="318" y="439"/>
                    <a:pt x="287" y="427"/>
                  </a:cubicBezTo>
                  <a:cubicBezTo>
                    <a:pt x="266" y="418"/>
                    <a:pt x="241" y="409"/>
                    <a:pt x="214" y="399"/>
                  </a:cubicBezTo>
                  <a:cubicBezTo>
                    <a:pt x="187" y="388"/>
                    <a:pt x="163" y="379"/>
                    <a:pt x="143" y="370"/>
                  </a:cubicBezTo>
                  <a:cubicBezTo>
                    <a:pt x="104" y="352"/>
                    <a:pt x="74" y="329"/>
                    <a:pt x="52" y="301"/>
                  </a:cubicBezTo>
                  <a:cubicBezTo>
                    <a:pt x="30" y="272"/>
                    <a:pt x="20" y="235"/>
                    <a:pt x="20" y="189"/>
                  </a:cubicBezTo>
                  <a:cubicBezTo>
                    <a:pt x="20" y="163"/>
                    <a:pt x="25" y="138"/>
                    <a:pt x="36" y="115"/>
                  </a:cubicBezTo>
                  <a:cubicBezTo>
                    <a:pt x="46" y="93"/>
                    <a:pt x="62" y="72"/>
                    <a:pt x="82" y="54"/>
                  </a:cubicBezTo>
                  <a:cubicBezTo>
                    <a:pt x="101" y="37"/>
                    <a:pt x="123" y="24"/>
                    <a:pt x="149" y="15"/>
                  </a:cubicBezTo>
                  <a:cubicBezTo>
                    <a:pt x="174" y="5"/>
                    <a:pt x="201" y="0"/>
                    <a:pt x="229" y="0"/>
                  </a:cubicBezTo>
                  <a:cubicBezTo>
                    <a:pt x="261" y="0"/>
                    <a:pt x="290" y="5"/>
                    <a:pt x="315" y="15"/>
                  </a:cubicBezTo>
                  <a:cubicBezTo>
                    <a:pt x="340" y="25"/>
                    <a:pt x="363" y="36"/>
                    <a:pt x="384" y="49"/>
                  </a:cubicBezTo>
                  <a:cubicBezTo>
                    <a:pt x="404" y="16"/>
                    <a:pt x="404" y="16"/>
                    <a:pt x="404" y="16"/>
                  </a:cubicBezTo>
                  <a:cubicBezTo>
                    <a:pt x="443" y="16"/>
                    <a:pt x="443" y="16"/>
                    <a:pt x="443" y="16"/>
                  </a:cubicBezTo>
                  <a:cubicBezTo>
                    <a:pt x="447" y="246"/>
                    <a:pt x="447" y="246"/>
                    <a:pt x="447" y="246"/>
                  </a:cubicBezTo>
                  <a:cubicBezTo>
                    <a:pt x="407" y="246"/>
                    <a:pt x="407" y="246"/>
                    <a:pt x="407" y="246"/>
                  </a:cubicBezTo>
                  <a:cubicBezTo>
                    <a:pt x="400" y="219"/>
                    <a:pt x="392" y="194"/>
                    <a:pt x="383" y="170"/>
                  </a:cubicBezTo>
                  <a:cubicBezTo>
                    <a:pt x="374" y="146"/>
                    <a:pt x="363" y="124"/>
                    <a:pt x="348" y="105"/>
                  </a:cubicBezTo>
                  <a:cubicBezTo>
                    <a:pt x="334" y="86"/>
                    <a:pt x="317" y="71"/>
                    <a:pt x="297" y="60"/>
                  </a:cubicBezTo>
                  <a:cubicBezTo>
                    <a:pt x="277" y="48"/>
                    <a:pt x="252" y="43"/>
                    <a:pt x="223" y="43"/>
                  </a:cubicBezTo>
                  <a:cubicBezTo>
                    <a:pt x="192" y="43"/>
                    <a:pt x="165" y="53"/>
                    <a:pt x="144" y="72"/>
                  </a:cubicBezTo>
                  <a:cubicBezTo>
                    <a:pt x="122" y="92"/>
                    <a:pt x="111" y="117"/>
                    <a:pt x="111" y="145"/>
                  </a:cubicBezTo>
                  <a:cubicBezTo>
                    <a:pt x="111" y="175"/>
                    <a:pt x="118" y="200"/>
                    <a:pt x="132" y="220"/>
                  </a:cubicBezTo>
                  <a:cubicBezTo>
                    <a:pt x="146" y="239"/>
                    <a:pt x="166" y="256"/>
                    <a:pt x="193" y="268"/>
                  </a:cubicBezTo>
                  <a:cubicBezTo>
                    <a:pt x="217" y="280"/>
                    <a:pt x="240" y="290"/>
                    <a:pt x="263" y="298"/>
                  </a:cubicBezTo>
                  <a:cubicBezTo>
                    <a:pt x="286" y="306"/>
                    <a:pt x="308" y="315"/>
                    <a:pt x="330" y="324"/>
                  </a:cubicBezTo>
                  <a:cubicBezTo>
                    <a:pt x="349" y="333"/>
                    <a:pt x="368" y="342"/>
                    <a:pt x="386" y="353"/>
                  </a:cubicBezTo>
                  <a:cubicBezTo>
                    <a:pt x="404" y="364"/>
                    <a:pt x="420" y="377"/>
                    <a:pt x="433" y="3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eform 8"/>
            <p:cNvSpPr>
              <a:spLocks noEditPoints="1"/>
            </p:cNvSpPr>
            <p:nvPr/>
          </p:nvSpPr>
          <p:spPr bwMode="auto">
            <a:xfrm>
              <a:off x="3804" y="1317"/>
              <a:ext cx="1689" cy="1667"/>
            </a:xfrm>
            <a:custGeom>
              <a:avLst/>
              <a:gdLst>
                <a:gd name="T0" fmla="*/ 714 w 714"/>
                <a:gd name="T1" fmla="*/ 703 h 703"/>
                <a:gd name="T2" fmla="*/ 426 w 714"/>
                <a:gd name="T3" fmla="*/ 703 h 703"/>
                <a:gd name="T4" fmla="*/ 426 w 714"/>
                <a:gd name="T5" fmla="*/ 668 h 703"/>
                <a:gd name="T6" fmla="*/ 489 w 714"/>
                <a:gd name="T7" fmla="*/ 658 h 703"/>
                <a:gd name="T8" fmla="*/ 514 w 714"/>
                <a:gd name="T9" fmla="*/ 640 h 703"/>
                <a:gd name="T10" fmla="*/ 513 w 714"/>
                <a:gd name="T11" fmla="*/ 629 h 703"/>
                <a:gd name="T12" fmla="*/ 511 w 714"/>
                <a:gd name="T13" fmla="*/ 618 h 703"/>
                <a:gd name="T14" fmla="*/ 453 w 714"/>
                <a:gd name="T15" fmla="*/ 463 h 703"/>
                <a:gd name="T16" fmla="*/ 210 w 714"/>
                <a:gd name="T17" fmla="*/ 463 h 703"/>
                <a:gd name="T18" fmla="*/ 188 w 714"/>
                <a:gd name="T19" fmla="*/ 523 h 703"/>
                <a:gd name="T20" fmla="*/ 172 w 714"/>
                <a:gd name="T21" fmla="*/ 569 h 703"/>
                <a:gd name="T22" fmla="*/ 163 w 714"/>
                <a:gd name="T23" fmla="*/ 604 h 703"/>
                <a:gd name="T24" fmla="*/ 161 w 714"/>
                <a:gd name="T25" fmla="*/ 625 h 703"/>
                <a:gd name="T26" fmla="*/ 192 w 714"/>
                <a:gd name="T27" fmla="*/ 655 h 703"/>
                <a:gd name="T28" fmla="*/ 261 w 714"/>
                <a:gd name="T29" fmla="*/ 668 h 703"/>
                <a:gd name="T30" fmla="*/ 261 w 714"/>
                <a:gd name="T31" fmla="*/ 703 h 703"/>
                <a:gd name="T32" fmla="*/ 0 w 714"/>
                <a:gd name="T33" fmla="*/ 703 h 703"/>
                <a:gd name="T34" fmla="*/ 0 w 714"/>
                <a:gd name="T35" fmla="*/ 668 h 703"/>
                <a:gd name="T36" fmla="*/ 32 w 714"/>
                <a:gd name="T37" fmla="*/ 662 h 703"/>
                <a:gd name="T38" fmla="*/ 63 w 714"/>
                <a:gd name="T39" fmla="*/ 650 h 703"/>
                <a:gd name="T40" fmla="*/ 93 w 714"/>
                <a:gd name="T41" fmla="*/ 622 h 703"/>
                <a:gd name="T42" fmla="*/ 114 w 714"/>
                <a:gd name="T43" fmla="*/ 583 h 703"/>
                <a:gd name="T44" fmla="*/ 230 w 714"/>
                <a:gd name="T45" fmla="*/ 290 h 703"/>
                <a:gd name="T46" fmla="*/ 342 w 714"/>
                <a:gd name="T47" fmla="*/ 0 h 703"/>
                <a:gd name="T48" fmla="*/ 381 w 714"/>
                <a:gd name="T49" fmla="*/ 0 h 703"/>
                <a:gd name="T50" fmla="*/ 612 w 714"/>
                <a:gd name="T51" fmla="*/ 598 h 703"/>
                <a:gd name="T52" fmla="*/ 629 w 714"/>
                <a:gd name="T53" fmla="*/ 628 h 703"/>
                <a:gd name="T54" fmla="*/ 655 w 714"/>
                <a:gd name="T55" fmla="*/ 651 h 703"/>
                <a:gd name="T56" fmla="*/ 684 w 714"/>
                <a:gd name="T57" fmla="*/ 663 h 703"/>
                <a:gd name="T58" fmla="*/ 714 w 714"/>
                <a:gd name="T59" fmla="*/ 668 h 703"/>
                <a:gd name="T60" fmla="*/ 714 w 714"/>
                <a:gd name="T61" fmla="*/ 703 h 703"/>
                <a:gd name="T62" fmla="*/ 435 w 714"/>
                <a:gd name="T63" fmla="*/ 420 h 703"/>
                <a:gd name="T64" fmla="*/ 330 w 714"/>
                <a:gd name="T65" fmla="*/ 151 h 703"/>
                <a:gd name="T66" fmla="*/ 227 w 714"/>
                <a:gd name="T67" fmla="*/ 420 h 703"/>
                <a:gd name="T68" fmla="*/ 435 w 714"/>
                <a:gd name="T69" fmla="*/ 420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14" h="703">
                  <a:moveTo>
                    <a:pt x="714" y="703"/>
                  </a:moveTo>
                  <a:cubicBezTo>
                    <a:pt x="426" y="703"/>
                    <a:pt x="426" y="703"/>
                    <a:pt x="426" y="703"/>
                  </a:cubicBezTo>
                  <a:cubicBezTo>
                    <a:pt x="426" y="668"/>
                    <a:pt x="426" y="668"/>
                    <a:pt x="426" y="668"/>
                  </a:cubicBezTo>
                  <a:cubicBezTo>
                    <a:pt x="451" y="666"/>
                    <a:pt x="473" y="663"/>
                    <a:pt x="489" y="658"/>
                  </a:cubicBezTo>
                  <a:cubicBezTo>
                    <a:pt x="506" y="653"/>
                    <a:pt x="514" y="647"/>
                    <a:pt x="514" y="640"/>
                  </a:cubicBezTo>
                  <a:cubicBezTo>
                    <a:pt x="514" y="637"/>
                    <a:pt x="514" y="634"/>
                    <a:pt x="513" y="629"/>
                  </a:cubicBezTo>
                  <a:cubicBezTo>
                    <a:pt x="513" y="625"/>
                    <a:pt x="512" y="621"/>
                    <a:pt x="511" y="618"/>
                  </a:cubicBezTo>
                  <a:cubicBezTo>
                    <a:pt x="453" y="463"/>
                    <a:pt x="453" y="463"/>
                    <a:pt x="453" y="463"/>
                  </a:cubicBezTo>
                  <a:cubicBezTo>
                    <a:pt x="210" y="463"/>
                    <a:pt x="210" y="463"/>
                    <a:pt x="210" y="463"/>
                  </a:cubicBezTo>
                  <a:cubicBezTo>
                    <a:pt x="201" y="486"/>
                    <a:pt x="193" y="506"/>
                    <a:pt x="188" y="523"/>
                  </a:cubicBezTo>
                  <a:cubicBezTo>
                    <a:pt x="182" y="539"/>
                    <a:pt x="177" y="555"/>
                    <a:pt x="172" y="569"/>
                  </a:cubicBezTo>
                  <a:cubicBezTo>
                    <a:pt x="168" y="583"/>
                    <a:pt x="165" y="595"/>
                    <a:pt x="163" y="604"/>
                  </a:cubicBezTo>
                  <a:cubicBezTo>
                    <a:pt x="162" y="612"/>
                    <a:pt x="161" y="620"/>
                    <a:pt x="161" y="625"/>
                  </a:cubicBezTo>
                  <a:cubicBezTo>
                    <a:pt x="161" y="638"/>
                    <a:pt x="171" y="648"/>
                    <a:pt x="192" y="655"/>
                  </a:cubicBezTo>
                  <a:cubicBezTo>
                    <a:pt x="212" y="663"/>
                    <a:pt x="235" y="667"/>
                    <a:pt x="261" y="668"/>
                  </a:cubicBezTo>
                  <a:cubicBezTo>
                    <a:pt x="261" y="703"/>
                    <a:pt x="261" y="703"/>
                    <a:pt x="261" y="703"/>
                  </a:cubicBezTo>
                  <a:cubicBezTo>
                    <a:pt x="0" y="703"/>
                    <a:pt x="0" y="703"/>
                    <a:pt x="0" y="703"/>
                  </a:cubicBezTo>
                  <a:cubicBezTo>
                    <a:pt x="0" y="668"/>
                    <a:pt x="0" y="668"/>
                    <a:pt x="0" y="668"/>
                  </a:cubicBezTo>
                  <a:cubicBezTo>
                    <a:pt x="9" y="667"/>
                    <a:pt x="19" y="666"/>
                    <a:pt x="32" y="662"/>
                  </a:cubicBezTo>
                  <a:cubicBezTo>
                    <a:pt x="45" y="659"/>
                    <a:pt x="55" y="655"/>
                    <a:pt x="63" y="650"/>
                  </a:cubicBezTo>
                  <a:cubicBezTo>
                    <a:pt x="76" y="641"/>
                    <a:pt x="86" y="632"/>
                    <a:pt x="93" y="622"/>
                  </a:cubicBezTo>
                  <a:cubicBezTo>
                    <a:pt x="101" y="613"/>
                    <a:pt x="108" y="600"/>
                    <a:pt x="114" y="583"/>
                  </a:cubicBezTo>
                  <a:cubicBezTo>
                    <a:pt x="149" y="496"/>
                    <a:pt x="188" y="398"/>
                    <a:pt x="230" y="290"/>
                  </a:cubicBezTo>
                  <a:cubicBezTo>
                    <a:pt x="272" y="181"/>
                    <a:pt x="309" y="85"/>
                    <a:pt x="342" y="0"/>
                  </a:cubicBezTo>
                  <a:cubicBezTo>
                    <a:pt x="381" y="0"/>
                    <a:pt x="381" y="0"/>
                    <a:pt x="381" y="0"/>
                  </a:cubicBezTo>
                  <a:cubicBezTo>
                    <a:pt x="612" y="598"/>
                    <a:pt x="612" y="598"/>
                    <a:pt x="612" y="598"/>
                  </a:cubicBezTo>
                  <a:cubicBezTo>
                    <a:pt x="617" y="610"/>
                    <a:pt x="622" y="621"/>
                    <a:pt x="629" y="628"/>
                  </a:cubicBezTo>
                  <a:cubicBezTo>
                    <a:pt x="635" y="636"/>
                    <a:pt x="643" y="644"/>
                    <a:pt x="655" y="651"/>
                  </a:cubicBezTo>
                  <a:cubicBezTo>
                    <a:pt x="662" y="656"/>
                    <a:pt x="672" y="660"/>
                    <a:pt x="684" y="663"/>
                  </a:cubicBezTo>
                  <a:cubicBezTo>
                    <a:pt x="696" y="666"/>
                    <a:pt x="706" y="668"/>
                    <a:pt x="714" y="668"/>
                  </a:cubicBezTo>
                  <a:lnTo>
                    <a:pt x="714" y="703"/>
                  </a:lnTo>
                  <a:close/>
                  <a:moveTo>
                    <a:pt x="435" y="420"/>
                  </a:moveTo>
                  <a:cubicBezTo>
                    <a:pt x="330" y="151"/>
                    <a:pt x="330" y="151"/>
                    <a:pt x="330" y="151"/>
                  </a:cubicBezTo>
                  <a:cubicBezTo>
                    <a:pt x="227" y="420"/>
                    <a:pt x="227" y="420"/>
                    <a:pt x="227" y="420"/>
                  </a:cubicBezTo>
                  <a:lnTo>
                    <a:pt x="435" y="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Right Triangle 21"/>
          <p:cNvSpPr/>
          <p:nvPr/>
        </p:nvSpPr>
        <p:spPr>
          <a:xfrm flipH="1">
            <a:off x="5652120" y="747210"/>
            <a:ext cx="3491880" cy="6110790"/>
          </a:xfrm>
          <a:prstGeom prst="rtTriangle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7" descr="OECD_TEXT_20cm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88910" y="5961687"/>
            <a:ext cx="2059554" cy="635665"/>
          </a:xfrm>
          <a:prstGeom prst="rect">
            <a:avLst/>
          </a:prstGeom>
        </p:spPr>
      </p:pic>
      <p:sp>
        <p:nvSpPr>
          <p:cNvPr id="29" name="슬라이드 번호 개체 틀 38"/>
          <p:cNvSpPr txBox="1">
            <a:spLocks/>
          </p:cNvSpPr>
          <p:nvPr/>
        </p:nvSpPr>
        <p:spPr>
          <a:xfrm>
            <a:off x="6553200" y="63565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6CE0F94-88E1-4810-8429-2312EEB4C30A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r">
                <a:defRPr/>
              </a:pPr>
              <a:t>‹#›</a:t>
            </a:fld>
            <a:endParaRPr lang="en-US" sz="120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323528" y="1268760"/>
            <a:ext cx="4176464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dirty="0" smtClean="0"/>
              <a:t>Sub title</a:t>
            </a:r>
            <a:endParaRPr lang="ko-KR" altLang="en-US" dirty="0"/>
          </a:p>
        </p:txBody>
      </p:sp>
      <p:sp>
        <p:nvSpPr>
          <p:cNvPr id="33" name="제목 32"/>
          <p:cNvSpPr>
            <a:spLocks noGrp="1"/>
          </p:cNvSpPr>
          <p:nvPr>
            <p:ph type="title" hasCustomPrompt="1"/>
          </p:nvPr>
        </p:nvSpPr>
        <p:spPr>
          <a:xfrm>
            <a:off x="323528" y="620688"/>
            <a:ext cx="5050904" cy="648072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59827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평행 사변형 7"/>
          <p:cNvSpPr/>
          <p:nvPr/>
        </p:nvSpPr>
        <p:spPr>
          <a:xfrm>
            <a:off x="-180528" y="0"/>
            <a:ext cx="9289032" cy="672360"/>
          </a:xfrm>
          <a:prstGeom prst="parallelogram">
            <a:avLst>
              <a:gd name="adj" fmla="val 7910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평행 사변형 8"/>
          <p:cNvSpPr/>
          <p:nvPr/>
        </p:nvSpPr>
        <p:spPr>
          <a:xfrm>
            <a:off x="-540568" y="0"/>
            <a:ext cx="8568952" cy="672360"/>
          </a:xfrm>
          <a:prstGeom prst="parallelogram">
            <a:avLst>
              <a:gd name="adj" fmla="val 79101"/>
            </a:avLst>
          </a:prstGeom>
          <a:solidFill>
            <a:srgbClr val="278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평행 사변형 9"/>
          <p:cNvSpPr/>
          <p:nvPr/>
        </p:nvSpPr>
        <p:spPr>
          <a:xfrm>
            <a:off x="-532184" y="0"/>
            <a:ext cx="1359768" cy="672360"/>
          </a:xfrm>
          <a:prstGeom prst="parallelogram">
            <a:avLst>
              <a:gd name="adj" fmla="val 7910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내용 개체 틀 27"/>
          <p:cNvSpPr>
            <a:spLocks noGrp="1"/>
          </p:cNvSpPr>
          <p:nvPr>
            <p:ph sz="quarter" idx="16"/>
          </p:nvPr>
        </p:nvSpPr>
        <p:spPr>
          <a:xfrm>
            <a:off x="468313" y="1125538"/>
            <a:ext cx="8135937" cy="5327650"/>
          </a:xfrm>
        </p:spPr>
        <p:txBody>
          <a:bodyPr/>
          <a:lstStyle>
            <a:lvl1pPr>
              <a:defRPr>
                <a:solidFill>
                  <a:srgbClr val="278D99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278D99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278D99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278D99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278D99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18"/>
          </p:nvPr>
        </p:nvSpPr>
        <p:spPr>
          <a:xfrm>
            <a:off x="0" y="188640"/>
            <a:ext cx="683568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278D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8364164-D7C2-4011-A351-B5EC1CE463B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2" name="제목 31"/>
          <p:cNvSpPr>
            <a:spLocks noGrp="1"/>
          </p:cNvSpPr>
          <p:nvPr>
            <p:ph type="title"/>
          </p:nvPr>
        </p:nvSpPr>
        <p:spPr>
          <a:xfrm>
            <a:off x="827584" y="0"/>
            <a:ext cx="6552728" cy="620688"/>
          </a:xfrm>
        </p:spPr>
        <p:txBody>
          <a:bodyPr>
            <a:noAutofit/>
          </a:bodyPr>
          <a:lstStyle>
            <a:lvl1pPr algn="l" latinLnBrk="0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9333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952500"/>
          </a:xfrm>
        </p:spPr>
        <p:txBody>
          <a:bodyPr/>
          <a:lstStyle>
            <a:lvl1pPr latinLnBrk="0"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내용 개체 틀 2"/>
          <p:cNvSpPr>
            <a:spLocks noGrp="1"/>
          </p:cNvSpPr>
          <p:nvPr>
            <p:ph sz="half" idx="10"/>
          </p:nvPr>
        </p:nvSpPr>
        <p:spPr>
          <a:xfrm>
            <a:off x="0" y="3573016"/>
            <a:ext cx="9144000" cy="128133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altLang="ko-KR" dirty="0" smtClean="0"/>
              <a:t>Click to edit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03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내용 개체 틀 2"/>
          <p:cNvSpPr>
            <a:spLocks noGrp="1"/>
          </p:cNvSpPr>
          <p:nvPr>
            <p:ph sz="half" idx="1"/>
          </p:nvPr>
        </p:nvSpPr>
        <p:spPr>
          <a:xfrm>
            <a:off x="457200" y="866330"/>
            <a:ext cx="8075240" cy="1281335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altLang="ko-KR" dirty="0" smtClean="0"/>
              <a:t>Click to edit</a:t>
            </a:r>
            <a:endParaRPr lang="ko-KR" altLang="en-US" dirty="0"/>
          </a:p>
        </p:txBody>
      </p:sp>
      <p:sp>
        <p:nvSpPr>
          <p:cNvPr id="12" name="내용 개체 틀 2"/>
          <p:cNvSpPr>
            <a:spLocks noGrp="1"/>
          </p:cNvSpPr>
          <p:nvPr>
            <p:ph sz="half" idx="10" hasCustomPrompt="1"/>
          </p:nvPr>
        </p:nvSpPr>
        <p:spPr>
          <a:xfrm>
            <a:off x="457200" y="2378498"/>
            <a:ext cx="8075240" cy="1281335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altLang="ko-KR" dirty="0" smtClean="0"/>
              <a:t>Click to </a:t>
            </a:r>
            <a:r>
              <a:rPr lang="en-GB" altLang="ko-KR" dirty="0" err="1" smtClean="0"/>
              <a:t>editdfd</a:t>
            </a:r>
            <a:endParaRPr lang="ko-KR" altLang="en-US" dirty="0"/>
          </a:p>
        </p:txBody>
      </p:sp>
      <p:sp>
        <p:nvSpPr>
          <p:cNvPr id="13" name="내용 개체 틀 2"/>
          <p:cNvSpPr>
            <a:spLocks noGrp="1"/>
          </p:cNvSpPr>
          <p:nvPr>
            <p:ph sz="half" idx="11"/>
          </p:nvPr>
        </p:nvSpPr>
        <p:spPr>
          <a:xfrm>
            <a:off x="467544" y="3875857"/>
            <a:ext cx="8075240" cy="1281335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14" name="내용 개체 틀 2"/>
          <p:cNvSpPr>
            <a:spLocks noGrp="1"/>
          </p:cNvSpPr>
          <p:nvPr>
            <p:ph sz="half" idx="12"/>
          </p:nvPr>
        </p:nvSpPr>
        <p:spPr>
          <a:xfrm>
            <a:off x="467544" y="5388025"/>
            <a:ext cx="8075240" cy="1281335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17" name="슬라이드 번호 개체 틀 29"/>
          <p:cNvSpPr>
            <a:spLocks noGrp="1"/>
          </p:cNvSpPr>
          <p:nvPr>
            <p:ph type="sldNum" sz="quarter" idx="18"/>
          </p:nvPr>
        </p:nvSpPr>
        <p:spPr>
          <a:xfrm>
            <a:off x="0" y="188640"/>
            <a:ext cx="467544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278D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8364164-D7C2-4011-A351-B5EC1CE463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030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100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차트 개체 틀 7"/>
          <p:cNvSpPr>
            <a:spLocks noGrp="1"/>
          </p:cNvSpPr>
          <p:nvPr>
            <p:ph type="chart" sz="quarter" idx="10"/>
          </p:nvPr>
        </p:nvSpPr>
        <p:spPr>
          <a:xfrm>
            <a:off x="683568" y="1628800"/>
            <a:ext cx="7632700" cy="4679950"/>
          </a:xfrm>
        </p:spPr>
        <p:txBody>
          <a:bodyPr/>
          <a:lstStyle/>
          <a:p>
            <a:r>
              <a:rPr lang="ko-KR" altLang="en-US" dirty="0" smtClean="0"/>
              <a:t>차트를 추가하려면 아이콘을 클릭하십시오</a:t>
            </a:r>
            <a:endParaRPr lang="ko-KR" altLang="en-US" dirty="0"/>
          </a:p>
        </p:txBody>
      </p:sp>
      <p:sp>
        <p:nvSpPr>
          <p:cNvPr id="9" name="평행 사변형 8"/>
          <p:cNvSpPr/>
          <p:nvPr/>
        </p:nvSpPr>
        <p:spPr>
          <a:xfrm>
            <a:off x="-180528" y="0"/>
            <a:ext cx="9289032" cy="672360"/>
          </a:xfrm>
          <a:prstGeom prst="parallelogram">
            <a:avLst>
              <a:gd name="adj" fmla="val 7910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평행 사변형 9"/>
          <p:cNvSpPr/>
          <p:nvPr/>
        </p:nvSpPr>
        <p:spPr>
          <a:xfrm>
            <a:off x="-540568" y="0"/>
            <a:ext cx="8568952" cy="672360"/>
          </a:xfrm>
          <a:prstGeom prst="parallelogram">
            <a:avLst>
              <a:gd name="adj" fmla="val 79101"/>
            </a:avLst>
          </a:prstGeom>
          <a:solidFill>
            <a:srgbClr val="278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평행 사변형 10"/>
          <p:cNvSpPr/>
          <p:nvPr/>
        </p:nvSpPr>
        <p:spPr>
          <a:xfrm>
            <a:off x="-532184" y="0"/>
            <a:ext cx="1359768" cy="672360"/>
          </a:xfrm>
          <a:prstGeom prst="parallelogram">
            <a:avLst>
              <a:gd name="adj" fmla="val 7910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내용 개체 틀 14"/>
          <p:cNvSpPr>
            <a:spLocks noGrp="1"/>
          </p:cNvSpPr>
          <p:nvPr>
            <p:ph sz="quarter" idx="16" hasCustomPrompt="1"/>
          </p:nvPr>
        </p:nvSpPr>
        <p:spPr>
          <a:xfrm>
            <a:off x="7812360" y="188640"/>
            <a:ext cx="1007367" cy="360362"/>
          </a:xfrm>
        </p:spPr>
        <p:txBody>
          <a:bodyPr>
            <a:normAutofit/>
          </a:bodyPr>
          <a:lstStyle>
            <a:lvl1pPr>
              <a:buNone/>
              <a:defRPr sz="1100" b="0" baseline="0">
                <a:solidFill>
                  <a:srgbClr val="278D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Chart number</a:t>
            </a:r>
            <a:endParaRPr lang="ko-KR" altLang="en-US" dirty="0"/>
          </a:p>
        </p:txBody>
      </p:sp>
      <p:sp>
        <p:nvSpPr>
          <p:cNvPr id="16" name="슬라이드 번호 개체 틀 29"/>
          <p:cNvSpPr>
            <a:spLocks noGrp="1"/>
          </p:cNvSpPr>
          <p:nvPr>
            <p:ph type="sldNum" sz="quarter" idx="18"/>
          </p:nvPr>
        </p:nvSpPr>
        <p:spPr>
          <a:xfrm>
            <a:off x="0" y="188640"/>
            <a:ext cx="61156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278D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8364164-D7C2-4011-A351-B5EC1CE463B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7" name="제목 31"/>
          <p:cNvSpPr>
            <a:spLocks noGrp="1"/>
          </p:cNvSpPr>
          <p:nvPr>
            <p:ph type="title"/>
          </p:nvPr>
        </p:nvSpPr>
        <p:spPr>
          <a:xfrm>
            <a:off x="827584" y="0"/>
            <a:ext cx="6552728" cy="620688"/>
          </a:xfrm>
        </p:spPr>
        <p:txBody>
          <a:bodyPr>
            <a:noAutofit/>
          </a:bodyPr>
          <a:lstStyle>
            <a:lvl1pPr algn="l" latinLnBrk="0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456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사용자 지정 레이아웃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평행 사변형 5"/>
          <p:cNvSpPr/>
          <p:nvPr/>
        </p:nvSpPr>
        <p:spPr>
          <a:xfrm>
            <a:off x="-180528" y="0"/>
            <a:ext cx="9289032" cy="672360"/>
          </a:xfrm>
          <a:prstGeom prst="parallelogram">
            <a:avLst>
              <a:gd name="adj" fmla="val 7910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평행 사변형 6"/>
          <p:cNvSpPr/>
          <p:nvPr/>
        </p:nvSpPr>
        <p:spPr>
          <a:xfrm>
            <a:off x="-540568" y="0"/>
            <a:ext cx="8568952" cy="672360"/>
          </a:xfrm>
          <a:prstGeom prst="parallelogram">
            <a:avLst>
              <a:gd name="adj" fmla="val 79101"/>
            </a:avLst>
          </a:prstGeom>
          <a:solidFill>
            <a:srgbClr val="278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평행 사변형 7"/>
          <p:cNvSpPr/>
          <p:nvPr/>
        </p:nvSpPr>
        <p:spPr>
          <a:xfrm>
            <a:off x="-532184" y="0"/>
            <a:ext cx="1359768" cy="672360"/>
          </a:xfrm>
          <a:prstGeom prst="parallelogram">
            <a:avLst>
              <a:gd name="adj" fmla="val 7910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내용 개체 틀 12"/>
          <p:cNvSpPr>
            <a:spLocks noGrp="1"/>
          </p:cNvSpPr>
          <p:nvPr>
            <p:ph sz="quarter" idx="10"/>
          </p:nvPr>
        </p:nvSpPr>
        <p:spPr>
          <a:xfrm>
            <a:off x="395288" y="1268760"/>
            <a:ext cx="8353425" cy="5184428"/>
          </a:xfrm>
        </p:spPr>
        <p:txBody>
          <a:bodyPr/>
          <a:lstStyle>
            <a:lvl1pPr>
              <a:defRPr>
                <a:solidFill>
                  <a:srgbClr val="278D99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278D99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278D99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278D99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278D99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4" name="슬라이드 번호 개체 틀 29"/>
          <p:cNvSpPr>
            <a:spLocks noGrp="1"/>
          </p:cNvSpPr>
          <p:nvPr>
            <p:ph type="sldNum" sz="quarter" idx="18"/>
          </p:nvPr>
        </p:nvSpPr>
        <p:spPr>
          <a:xfrm>
            <a:off x="0" y="188640"/>
            <a:ext cx="61156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278D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8364164-D7C2-4011-A351-B5EC1CE463B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제목 31"/>
          <p:cNvSpPr>
            <a:spLocks noGrp="1"/>
          </p:cNvSpPr>
          <p:nvPr>
            <p:ph type="title"/>
          </p:nvPr>
        </p:nvSpPr>
        <p:spPr>
          <a:xfrm>
            <a:off x="827584" y="0"/>
            <a:ext cx="6552728" cy="620688"/>
          </a:xfrm>
        </p:spPr>
        <p:txBody>
          <a:bodyPr>
            <a:noAutofit/>
          </a:bodyPr>
          <a:lstStyle>
            <a:lvl1pPr algn="l" latinLnBrk="0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2287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q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>
            <a:lvl1pPr marL="342900" indent="-342900" latinLnBrk="0">
              <a:buFont typeface="Courier New" panose="02070309020205020404" pitchFamily="49" charset="0"/>
              <a:buChar char="o"/>
              <a:defRPr sz="2800">
                <a:latin typeface="Calibri" panose="020F0502020204030204" pitchFamily="34" charset="0"/>
              </a:defRPr>
            </a:lvl1pPr>
            <a:lvl2pPr latinLnBrk="0">
              <a:defRPr sz="240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defRPr>
            </a:lvl2pPr>
            <a:lvl3pPr latinLnBrk="0">
              <a:defRPr sz="200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</a:defRPr>
            </a:lvl3pPr>
            <a:lvl4pPr latinLnBrk="0">
              <a:defRPr sz="1800">
                <a:latin typeface="Calibri" panose="020F0502020204030204" pitchFamily="34" charset="0"/>
              </a:defRPr>
            </a:lvl4pPr>
            <a:lvl5pPr latinLnBrk="0">
              <a:defRPr sz="18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평행 사변형 8"/>
          <p:cNvSpPr/>
          <p:nvPr userDrawn="1"/>
        </p:nvSpPr>
        <p:spPr>
          <a:xfrm>
            <a:off x="-180528" y="0"/>
            <a:ext cx="9289032" cy="672360"/>
          </a:xfrm>
          <a:prstGeom prst="parallelogram">
            <a:avLst>
              <a:gd name="adj" fmla="val 7910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평행 사변형 9"/>
          <p:cNvSpPr/>
          <p:nvPr userDrawn="1"/>
        </p:nvSpPr>
        <p:spPr>
          <a:xfrm>
            <a:off x="-540568" y="0"/>
            <a:ext cx="8568952" cy="672360"/>
          </a:xfrm>
          <a:prstGeom prst="parallelogram">
            <a:avLst>
              <a:gd name="adj" fmla="val 79101"/>
            </a:avLst>
          </a:prstGeom>
          <a:solidFill>
            <a:srgbClr val="278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평행 사변형 10"/>
          <p:cNvSpPr/>
          <p:nvPr userDrawn="1"/>
        </p:nvSpPr>
        <p:spPr>
          <a:xfrm>
            <a:off x="-532184" y="0"/>
            <a:ext cx="1359768" cy="672360"/>
          </a:xfrm>
          <a:prstGeom prst="parallelogram">
            <a:avLst>
              <a:gd name="adj" fmla="val 7910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내용 개체 틀 14"/>
          <p:cNvSpPr>
            <a:spLocks noGrp="1"/>
          </p:cNvSpPr>
          <p:nvPr>
            <p:ph sz="quarter" idx="16" hasCustomPrompt="1"/>
          </p:nvPr>
        </p:nvSpPr>
        <p:spPr>
          <a:xfrm>
            <a:off x="7812360" y="188640"/>
            <a:ext cx="1007367" cy="360362"/>
          </a:xfrm>
        </p:spPr>
        <p:txBody>
          <a:bodyPr>
            <a:normAutofit/>
          </a:bodyPr>
          <a:lstStyle>
            <a:lvl1pPr>
              <a:buNone/>
              <a:defRPr sz="1100" b="0" baseline="0">
                <a:solidFill>
                  <a:srgbClr val="278D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Chart number</a:t>
            </a:r>
            <a:endParaRPr lang="ko-KR" altLang="en-US" dirty="0"/>
          </a:p>
        </p:txBody>
      </p:sp>
      <p:sp>
        <p:nvSpPr>
          <p:cNvPr id="8" name="슬라이드 번호 개체 틀 29"/>
          <p:cNvSpPr>
            <a:spLocks noGrp="1"/>
          </p:cNvSpPr>
          <p:nvPr>
            <p:ph type="sldNum" sz="quarter" idx="18"/>
          </p:nvPr>
        </p:nvSpPr>
        <p:spPr>
          <a:xfrm>
            <a:off x="0" y="188640"/>
            <a:ext cx="683568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278D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8364164-D7C2-4011-A351-B5EC1CE463B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제목 31"/>
          <p:cNvSpPr>
            <a:spLocks noGrp="1"/>
          </p:cNvSpPr>
          <p:nvPr>
            <p:ph type="title"/>
          </p:nvPr>
        </p:nvSpPr>
        <p:spPr>
          <a:xfrm>
            <a:off x="827584" y="0"/>
            <a:ext cx="6552728" cy="620688"/>
          </a:xfrm>
        </p:spPr>
        <p:txBody>
          <a:bodyPr>
            <a:noAutofit/>
          </a:bodyPr>
          <a:lstStyle>
            <a:lvl1pPr algn="l" latinLnBrk="0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211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latinLnBrk="0" hangingPunct="0">
              <a:spcBef>
                <a:spcPct val="50000"/>
              </a:spcBef>
              <a:spcAft>
                <a:spcPct val="0"/>
              </a:spcAft>
            </a:pPr>
            <a:fld id="{C660A07C-C781-4A6D-B444-C35198BF719E}" type="slidenum">
              <a:rPr lang="en-GB" sz="4000">
                <a:solidFill>
                  <a:srgbClr val="002235"/>
                </a:solidFill>
                <a:effectDag name="">
                  <a:cont type="tree" name="">
                    <a:effect ref="fillLine"/>
                    <a:outerShdw dist="38100" dir="13500000" algn="br">
                      <a:srgbClr val="1A3C4F"/>
                    </a:outerShdw>
                  </a:cont>
                  <a:cont type="tree" name="">
                    <a:effect ref="fillLine"/>
                    <a:outerShdw dist="38100" dir="2700000" algn="tl">
                      <a:srgbClr val="00141F"/>
                    </a:outerShdw>
                  </a:cont>
                  <a:effect ref="fillLine"/>
                </a:effectDag>
                <a:latin typeface="Times New Roman" pitchFamily="18" charset="0"/>
                <a:ea typeface="ＭＳ Ｐゴシック" pitchFamily="34" charset="-128"/>
              </a:rPr>
              <a:pPr algn="ctr" eaLnBrk="0" fontAlgn="base" latinLnBrk="0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GB" sz="2400">
              <a:solidFill>
                <a:srgbClr val="C4CACA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C4CACA"/>
              </a:solidFill>
              <a:ea typeface="ＭＳ Ｐゴシック" pitchFamily="34" charset="-128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latinLnBrk="0" hangingPunct="0">
              <a:spcBef>
                <a:spcPct val="50000"/>
              </a:spcBef>
              <a:spcAft>
                <a:spcPct val="0"/>
              </a:spcAft>
            </a:pPr>
            <a:fld id="{F163A451-8D09-4080-AC90-946DD794468A}" type="slidenum">
              <a:rPr lang="en-GB" sz="2400">
                <a:solidFill>
                  <a:srgbClr val="002235"/>
                </a:solidFill>
                <a:effectDag name="">
                  <a:cont type="tree" name="">
                    <a:effect ref="fillLine"/>
                    <a:outerShdw dist="38100" dir="13500000" algn="br">
                      <a:srgbClr val="1A3C4F"/>
                    </a:outerShdw>
                  </a:cont>
                  <a:cont type="tree" name="">
                    <a:effect ref="fillLine"/>
                    <a:outerShdw dist="38100" dir="2700000" algn="tl">
                      <a:srgbClr val="00141F"/>
                    </a:outerShdw>
                  </a:cont>
                  <a:effect ref="fillLine"/>
                </a:effectDag>
                <a:latin typeface="Times New Roman" pitchFamily="18" charset="0"/>
                <a:ea typeface="ＭＳ Ｐゴシック" pitchFamily="34" charset="-128"/>
              </a:rPr>
              <a:pPr algn="ctr" eaLnBrk="0" fontAlgn="base" latinLnBrk="0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GB" sz="2400">
              <a:solidFill>
                <a:srgbClr val="C4CACA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 latinLnBrk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  <a:t>PISA</a:t>
            </a:r>
            <a:br>
              <a:rPr lang="en-GB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</a:br>
            <a:r>
              <a:rPr lang="en-GB" sz="1000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  <a:t>OECD Programme for </a:t>
            </a:r>
            <a:br>
              <a:rPr lang="en-GB" sz="1000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</a:br>
            <a:r>
              <a:rPr lang="en-GB" sz="1000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  <a:t>International Student Assessment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rot="16200000">
            <a:off x="-1350963" y="1504950"/>
            <a:ext cx="3419475" cy="78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 latinLnBrk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900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  <a:t>Science Competencies</a:t>
            </a:r>
            <a:br>
              <a:rPr lang="en-GB" sz="1900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</a:br>
            <a:r>
              <a:rPr lang="en-GB" sz="1900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  <a:t>for Tomorrow</a:t>
            </a:r>
            <a:r>
              <a:rPr lang="en-GB" altLang="en-US" sz="1900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sz="1900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  <a:t>s World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352810"/>
            <a:ext cx="8388350" cy="5257539"/>
          </a:xfrm>
        </p:spPr>
        <p:txBody>
          <a:bodyPr/>
          <a:lstStyle>
            <a:lvl1pPr marL="514350" indent="-514350">
              <a:buClr>
                <a:srgbClr val="FF0000"/>
              </a:buClr>
              <a:buSzPct val="100000"/>
              <a:buFont typeface="+mj-lt"/>
              <a:buAutoNum type="arabicPeriod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latinLnBrk="0" hangingPunct="0">
              <a:spcBef>
                <a:spcPct val="50000"/>
              </a:spcBef>
              <a:spcAft>
                <a:spcPct val="0"/>
              </a:spcAft>
            </a:pPr>
            <a:fld id="{7E1BE345-DA7A-4185-B8EE-44D1FE203AD7}" type="slidenum">
              <a:rPr lang="en-GB" sz="4000">
                <a:solidFill>
                  <a:srgbClr val="002235"/>
                </a:solidFill>
                <a:effectDag name="">
                  <a:cont type="tree" name="">
                    <a:effect ref="fillLine"/>
                    <a:outerShdw dist="38100" dir="13500000" algn="br">
                      <a:srgbClr val="1A3C4F"/>
                    </a:outerShdw>
                  </a:cont>
                  <a:cont type="tree" name="">
                    <a:effect ref="fillLine"/>
                    <a:outerShdw dist="38100" dir="2700000" algn="tl">
                      <a:srgbClr val="00141F"/>
                    </a:outerShdw>
                  </a:cont>
                  <a:effect ref="fillLine"/>
                </a:effectDag>
                <a:latin typeface="Times New Roman" pitchFamily="18" charset="0"/>
                <a:ea typeface="ＭＳ Ｐゴシック" pitchFamily="34" charset="-128"/>
              </a:rPr>
              <a:pPr algn="ctr" eaLnBrk="0" fontAlgn="base" latinLnBrk="0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GB" sz="2400">
              <a:solidFill>
                <a:srgbClr val="C4CACA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C4CACA"/>
              </a:solidFill>
              <a:ea typeface="ＭＳ Ｐゴシック" pitchFamily="34" charset="-128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latinLnBrk="0" hangingPunct="0">
              <a:spcBef>
                <a:spcPct val="50000"/>
              </a:spcBef>
              <a:spcAft>
                <a:spcPct val="0"/>
              </a:spcAft>
            </a:pPr>
            <a:fld id="{26B19117-73E9-4673-96F4-33D7B4D1592D}" type="slidenum">
              <a:rPr lang="en-GB" sz="2400">
                <a:solidFill>
                  <a:srgbClr val="002235"/>
                </a:solidFill>
                <a:effectDag name="">
                  <a:cont type="tree" name="">
                    <a:effect ref="fillLine"/>
                    <a:outerShdw dist="38100" dir="13500000" algn="br">
                      <a:srgbClr val="1A3C4F"/>
                    </a:outerShdw>
                  </a:cont>
                  <a:cont type="tree" name="">
                    <a:effect ref="fillLine"/>
                    <a:outerShdw dist="38100" dir="2700000" algn="tl">
                      <a:srgbClr val="00141F"/>
                    </a:outerShdw>
                  </a:cont>
                  <a:effect ref="fillLine"/>
                </a:effectDag>
                <a:latin typeface="Times New Roman" pitchFamily="18" charset="0"/>
                <a:ea typeface="ＭＳ Ｐゴシック" pitchFamily="34" charset="-128"/>
              </a:rPr>
              <a:pPr algn="ctr" eaLnBrk="0" fontAlgn="base" latinLnBrk="0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GB" sz="2400">
              <a:solidFill>
                <a:srgbClr val="C4CACA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 latinLnBrk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  <a:t>PISA</a:t>
            </a:r>
            <a:br>
              <a:rPr lang="en-GB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</a:br>
            <a:r>
              <a:rPr lang="en-GB" sz="1000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  <a:t>OECD Programme for </a:t>
            </a:r>
            <a:br>
              <a:rPr lang="en-GB" sz="1000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</a:br>
            <a:r>
              <a:rPr lang="en-GB" sz="1000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  <a:t>International Student Assessment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rot="16200000">
            <a:off x="-1350963" y="1504950"/>
            <a:ext cx="3419475" cy="78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 latinLnBrk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900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  <a:t>Science Competencies</a:t>
            </a:r>
            <a:br>
              <a:rPr lang="en-GB" sz="1900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</a:br>
            <a:r>
              <a:rPr lang="en-GB" sz="1900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  <a:t>for Tomorrow</a:t>
            </a:r>
            <a:r>
              <a:rPr lang="en-GB" altLang="en-US" sz="1900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sz="1900">
                <a:solidFill>
                  <a:srgbClr val="BDBDBD"/>
                </a:solidFill>
                <a:latin typeface="Arial" pitchFamily="34" charset="0"/>
                <a:ea typeface="ＭＳ Ｐゴシック" pitchFamily="34" charset="-128"/>
              </a:rPr>
              <a:t>s World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CC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990099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2708920"/>
            <a:ext cx="8388350" cy="952500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304800"/>
            <a:ext cx="838835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55650" y="1447800"/>
            <a:ext cx="8388350" cy="516255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755650" y="2753591"/>
            <a:ext cx="8388350" cy="410440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bg1"/>
                </a:solidFill>
              </a:defRPr>
            </a:lvl1pPr>
            <a:lvl2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2pPr>
            <a:lvl3pPr marL="0" indent="0" algn="ctr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3pPr>
            <a:lvl4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4pPr>
            <a:lvl5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55650" y="2753591"/>
            <a:ext cx="8388350" cy="410440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000000"/>
                </a:solidFill>
              </a:defRPr>
            </a:lvl1pPr>
            <a:lvl2pPr marL="0" indent="0" algn="ctr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 marL="0" indent="0" algn="ctr">
              <a:buNone/>
              <a:defRPr sz="2000">
                <a:solidFill>
                  <a:schemeClr val="bg2">
                    <a:lumMod val="60000"/>
                    <a:lumOff val="40000"/>
                  </a:schemeClr>
                </a:solidFill>
              </a:defRPr>
            </a:lvl3pPr>
            <a:lvl4pPr marL="0" indent="0" algn="ctr">
              <a:buNone/>
              <a:defRPr sz="1800">
                <a:solidFill>
                  <a:schemeClr val="bg2">
                    <a:lumMod val="60000"/>
                    <a:lumOff val="40000"/>
                  </a:schemeClr>
                </a:solidFill>
              </a:defRPr>
            </a:lvl4pPr>
            <a:lvl5pPr marL="0" indent="0" algn="ctr">
              <a:buNone/>
              <a:defRPr sz="1800">
                <a:solidFill>
                  <a:schemeClr val="bg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755650" y="2753591"/>
            <a:ext cx="8388350" cy="410440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bg1"/>
                </a:solidFill>
              </a:defRPr>
            </a:lvl1pPr>
            <a:lvl2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2pPr>
            <a:lvl3pPr marL="0" indent="0" algn="ctr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3pPr>
            <a:lvl4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4pPr>
            <a:lvl5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00005E"/>
            </a:gs>
            <a:gs pos="50000">
              <a:srgbClr val="0000CC"/>
            </a:gs>
            <a:gs pos="100000">
              <a:srgbClr val="0000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92088"/>
            <a:ext cx="9144000" cy="95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Title</a:t>
            </a:r>
          </a:p>
        </p:txBody>
      </p:sp>
      <p:sp>
        <p:nvSpPr>
          <p:cNvPr id="260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38238"/>
            <a:ext cx="8893175" cy="547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5059" grpId="0" build="p" bldLvl="2">
        <p:tmplLst>
          <p:tmpl lvl="1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  <a:ea typeface="ＭＳ Ｐゴシック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Monotype Sorts" charset="2"/>
        <a:buChar char="r"/>
        <a:tabLst>
          <a:tab pos="7712075" algn="r"/>
        </a:tabLst>
        <a:defRPr sz="2800">
          <a:solidFill>
            <a:srgbClr val="FFFF00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l"/>
        <a:tabLst>
          <a:tab pos="7712075" algn="r"/>
        </a:tabLst>
        <a:defRPr sz="2400">
          <a:solidFill>
            <a:srgbClr val="FFFFFF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tabLst>
          <a:tab pos="7712075" algn="r"/>
        </a:tabLst>
        <a:defRPr sz="2000">
          <a:solidFill>
            <a:srgbClr val="FFFF00"/>
          </a:solidFill>
          <a:latin typeface="+mn-lt"/>
          <a:ea typeface="ＭＳ Ｐゴシック" pitchFamily="34" charset="-128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tabLst>
          <a:tab pos="7712075" algn="r"/>
        </a:tabLst>
        <a:defRPr sz="2000">
          <a:solidFill>
            <a:srgbClr val="FFFFFF"/>
          </a:solidFill>
          <a:latin typeface="+mn-lt"/>
          <a:ea typeface="ＭＳ Ｐゴシック" pitchFamily="34" charset="-128"/>
        </a:defRPr>
      </a:lvl4pPr>
      <a:lvl5pPr marL="19812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  <a:ea typeface="ＭＳ Ｐゴシック" pitchFamily="34" charset="-128"/>
        </a:defRPr>
      </a:lvl5pPr>
      <a:lvl6pPr marL="24384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6pPr>
      <a:lvl7pPr marL="28956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7pPr>
      <a:lvl8pPr marL="33528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8pPr>
      <a:lvl9pPr marL="38100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131E"/>
            </a:gs>
            <a:gs pos="50000">
              <a:srgbClr val="00456C"/>
            </a:gs>
            <a:gs pos="100000">
              <a:srgbClr val="00131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8940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Contribute to international costs of Euros 200,000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Benefit from a survey focused on three domains of learning and can opt for additional domains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Findings inform policy and practice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Facilitates benchmarking, target setting, analysis of what works to improve learning outcomes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Learning from policies and practices applied elsewhere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Included in international reports by the OECD ( “performance league tables”)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8364164-D7C2-4011-A351-B5EC1CE463B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PISA participants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30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6"/>
          </p:nvPr>
        </p:nvSpPr>
        <p:spPr>
          <a:xfrm>
            <a:off x="468313" y="836712"/>
            <a:ext cx="8135937" cy="5616476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chemeClr val="bg1"/>
                </a:solidFill>
              </a:rPr>
              <a:t>Receive results on students performance in </a:t>
            </a:r>
            <a:r>
              <a:rPr lang="en-GB" dirty="0" smtClean="0">
                <a:solidFill>
                  <a:srgbClr val="FFFF00"/>
                </a:solidFill>
              </a:rPr>
              <a:t>reading, mathematics and science </a:t>
            </a:r>
            <a:r>
              <a:rPr lang="en-GB" dirty="0" smtClean="0">
                <a:solidFill>
                  <a:schemeClr val="bg1"/>
                </a:solidFill>
              </a:rPr>
              <a:t>(if data adjudicated) </a:t>
            </a:r>
            <a:r>
              <a:rPr lang="en-GB" b="1" dirty="0" smtClean="0">
                <a:solidFill>
                  <a:srgbClr val="FFFF00"/>
                </a:solidFill>
              </a:rPr>
              <a:t>comparable to international PISA results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rgbClr val="FFFF00"/>
                </a:solidFill>
              </a:rPr>
              <a:t>Country-specific report </a:t>
            </a:r>
            <a:r>
              <a:rPr lang="en-GB" dirty="0" smtClean="0">
                <a:solidFill>
                  <a:srgbClr val="FFFF00"/>
                </a:solidFill>
              </a:rPr>
              <a:t>drafted jointly with the OECD based on the policy-priorities of </a:t>
            </a:r>
            <a:r>
              <a:rPr lang="en-GB" dirty="0">
                <a:solidFill>
                  <a:srgbClr val="FFFF00"/>
                </a:solidFill>
              </a:rPr>
              <a:t>the </a:t>
            </a:r>
            <a:r>
              <a:rPr lang="en-GB" dirty="0" smtClean="0">
                <a:solidFill>
                  <a:srgbClr val="FFFF00"/>
                </a:solidFill>
              </a:rPr>
              <a:t>country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– </a:t>
            </a:r>
            <a:r>
              <a:rPr lang="en-GB" dirty="0">
                <a:solidFill>
                  <a:srgbClr val="FFFF00"/>
                </a:solidFill>
              </a:rPr>
              <a:t>publication of results at discretion of </a:t>
            </a:r>
            <a:r>
              <a:rPr lang="en-GB" dirty="0" smtClean="0">
                <a:solidFill>
                  <a:srgbClr val="FFFF00"/>
                </a:solidFill>
              </a:rPr>
              <a:t>participant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chemeClr val="bg1"/>
                </a:solidFill>
              </a:rPr>
              <a:t>Includes information </a:t>
            </a:r>
            <a:r>
              <a:rPr lang="en-GB" b="1" dirty="0" smtClean="0">
                <a:solidFill>
                  <a:srgbClr val="FFFF00"/>
                </a:solidFill>
              </a:rPr>
              <a:t>regarding out-of-school youth </a:t>
            </a:r>
            <a:r>
              <a:rPr lang="en-GB" dirty="0" smtClean="0">
                <a:solidFill>
                  <a:schemeClr val="bg1"/>
                </a:solidFill>
              </a:rPr>
              <a:t>– quantitative and descriptive regarding potential policy-levers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chemeClr val="bg1"/>
                </a:solidFill>
              </a:rPr>
              <a:t>Benefit from country-specific </a:t>
            </a:r>
            <a:r>
              <a:rPr lang="en-GB" b="1" dirty="0" smtClean="0">
                <a:solidFill>
                  <a:srgbClr val="FFFF00"/>
                </a:solidFill>
              </a:rPr>
              <a:t>capacity-building programme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designed to ensure country has technical and institutional capacity to implement PISA and beyond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chemeClr val="bg1"/>
                </a:solidFill>
              </a:rPr>
              <a:t>Benefit from </a:t>
            </a:r>
            <a:r>
              <a:rPr lang="en-GB" b="1" dirty="0" smtClean="0">
                <a:solidFill>
                  <a:srgbClr val="FFFF00"/>
                </a:solidFill>
              </a:rPr>
              <a:t>specially designed peer-to-peer learning </a:t>
            </a:r>
            <a:r>
              <a:rPr lang="en-GB" dirty="0" smtClean="0">
                <a:solidFill>
                  <a:schemeClr val="bg1"/>
                </a:solidFill>
              </a:rPr>
              <a:t>opportunities focused on learning </a:t>
            </a:r>
            <a:r>
              <a:rPr lang="en-GB" dirty="0">
                <a:solidFill>
                  <a:schemeClr val="bg1"/>
                </a:solidFill>
              </a:rPr>
              <a:t>from policies and practices applied </a:t>
            </a:r>
            <a:r>
              <a:rPr lang="en-GB" dirty="0" smtClean="0">
                <a:solidFill>
                  <a:schemeClr val="bg1"/>
                </a:solidFill>
              </a:rPr>
              <a:t>elsewhere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rgbClr val="FFFF00"/>
                </a:solidFill>
              </a:rPr>
              <a:t>Provide input and guidance </a:t>
            </a:r>
            <a:r>
              <a:rPr lang="en-GB" dirty="0" smtClean="0">
                <a:solidFill>
                  <a:schemeClr val="bg1"/>
                </a:solidFill>
              </a:rPr>
              <a:t>for how to enhance PISA instruments, methods and analyses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rgbClr val="FFFF00"/>
                </a:solidFill>
              </a:rPr>
              <a:t>Knowledgeable and well prepared </a:t>
            </a:r>
            <a:r>
              <a:rPr lang="en-GB" dirty="0" smtClean="0">
                <a:solidFill>
                  <a:schemeClr val="bg1"/>
                </a:solidFill>
              </a:rPr>
              <a:t>for entry into future PISA cycles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chemeClr val="bg1"/>
                </a:solidFill>
              </a:rPr>
              <a:t>International cost of </a:t>
            </a:r>
            <a:r>
              <a:rPr lang="en-GB" b="1" dirty="0" smtClean="0">
                <a:solidFill>
                  <a:srgbClr val="FFFF00"/>
                </a:solidFill>
              </a:rPr>
              <a:t>Euros 583,000 </a:t>
            </a:r>
            <a:r>
              <a:rPr lang="en-GB" dirty="0" smtClean="0">
                <a:solidFill>
                  <a:schemeClr val="bg1"/>
                </a:solidFill>
              </a:rPr>
              <a:t>for each country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8364164-D7C2-4011-A351-B5EC1CE463BF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PISA for Development participants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Capacity needs analysis for each country at </a:t>
            </a:r>
            <a:r>
              <a:rPr lang="en-GB" dirty="0" smtClean="0">
                <a:solidFill>
                  <a:srgbClr val="FFFF00"/>
                </a:solidFill>
              </a:rPr>
              <a:t>beginning</a:t>
            </a:r>
            <a:r>
              <a:rPr lang="en-GB" dirty="0" smtClean="0">
                <a:solidFill>
                  <a:schemeClr val="bg1"/>
                </a:solidFill>
              </a:rPr>
              <a:t> of project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Capacity asset </a:t>
            </a:r>
            <a:r>
              <a:rPr lang="en-GB" dirty="0" smtClean="0">
                <a:solidFill>
                  <a:srgbClr val="FFFF00"/>
                </a:solidFill>
              </a:rPr>
              <a:t>baseline</a:t>
            </a:r>
            <a:r>
              <a:rPr lang="en-GB" dirty="0" smtClean="0">
                <a:solidFill>
                  <a:schemeClr val="bg1"/>
                </a:solidFill>
              </a:rPr>
              <a:t> set for each country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Capacity building programme (36 months) </a:t>
            </a:r>
            <a:r>
              <a:rPr lang="en-GB" dirty="0" smtClean="0">
                <a:solidFill>
                  <a:srgbClr val="FFFF00"/>
                </a:solidFill>
              </a:rPr>
              <a:t>designed and implemented </a:t>
            </a:r>
            <a:r>
              <a:rPr lang="en-GB" dirty="0" smtClean="0">
                <a:solidFill>
                  <a:schemeClr val="bg1"/>
                </a:solidFill>
              </a:rPr>
              <a:t>for each country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Capacity for implementing PISA </a:t>
            </a:r>
            <a:r>
              <a:rPr lang="en-GB" b="1" dirty="0" smtClean="0">
                <a:solidFill>
                  <a:srgbClr val="FFFF00"/>
                </a:solidFill>
              </a:rPr>
              <a:t>established</a:t>
            </a:r>
            <a:r>
              <a:rPr lang="en-GB" dirty="0" smtClean="0">
                <a:solidFill>
                  <a:schemeClr val="bg1"/>
                </a:solidFill>
              </a:rPr>
              <a:t> and progress made towards </a:t>
            </a:r>
            <a:r>
              <a:rPr lang="en-GB" b="1" dirty="0" smtClean="0">
                <a:solidFill>
                  <a:srgbClr val="FFFF00"/>
                </a:solidFill>
              </a:rPr>
              <a:t>advanced</a:t>
            </a:r>
            <a:r>
              <a:rPr lang="en-GB" dirty="0" smtClean="0">
                <a:solidFill>
                  <a:schemeClr val="bg1"/>
                </a:solidFill>
              </a:rPr>
              <a:t> level capacity for student assessment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Status of capacity confirmed at </a:t>
            </a:r>
            <a:r>
              <a:rPr lang="en-GB" dirty="0" smtClean="0">
                <a:solidFill>
                  <a:srgbClr val="FFFF00"/>
                </a:solidFill>
              </a:rPr>
              <a:t>end of project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8364164-D7C2-4011-A351-B5EC1CE463BF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Capacity building programme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39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ECD PowerPoint template new logo">
  <a:themeElements>
    <a:clrScheme name="Custom 1">
      <a:dk1>
        <a:srgbClr val="C4CACA"/>
      </a:dk1>
      <a:lt1>
        <a:srgbClr val="FFFFFF"/>
      </a:lt1>
      <a:dk2>
        <a:srgbClr val="FF9933"/>
      </a:dk2>
      <a:lt2>
        <a:srgbClr val="919191"/>
      </a:lt2>
      <a:accent1>
        <a:srgbClr val="00FF00"/>
      </a:accent1>
      <a:accent2>
        <a:srgbClr val="00AE00"/>
      </a:accent2>
      <a:accent3>
        <a:srgbClr val="FFFFFF"/>
      </a:accent3>
      <a:accent4>
        <a:srgbClr val="DADADA"/>
      </a:accent4>
      <a:accent5>
        <a:srgbClr val="AAFFAA"/>
      </a:accent5>
      <a:accent6>
        <a:srgbClr val="009D00"/>
      </a:accent6>
      <a:hlink>
        <a:srgbClr val="FC0128"/>
      </a:hlink>
      <a:folHlink>
        <a:srgbClr val="CECECE"/>
      </a:folHlink>
    </a:clrScheme>
    <a:fontScheme name="OECD PowerPoint template new log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ECD PowerPoint template new 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 PowerPoint template new log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8">
        <a:dk1>
          <a:srgbClr val="FFFF00"/>
        </a:dk1>
        <a:lt1>
          <a:srgbClr val="FFFFFF"/>
        </a:lt1>
        <a:dk2>
          <a:srgbClr val="FF9933"/>
        </a:dk2>
        <a:lt2>
          <a:srgbClr val="919191"/>
        </a:lt2>
        <a:accent1>
          <a:srgbClr val="FFFF99"/>
        </a:accent1>
        <a:accent2>
          <a:srgbClr val="00AE00"/>
        </a:accent2>
        <a:accent3>
          <a:srgbClr val="FFFFFF"/>
        </a:accent3>
        <a:accent4>
          <a:srgbClr val="DADA00"/>
        </a:accent4>
        <a:accent5>
          <a:srgbClr val="FFFFC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9">
        <a:dk1>
          <a:srgbClr val="FFFF66"/>
        </a:dk1>
        <a:lt1>
          <a:srgbClr val="FFFFFF"/>
        </a:lt1>
        <a:dk2>
          <a:srgbClr val="000000"/>
        </a:dk2>
        <a:lt2>
          <a:srgbClr val="919191"/>
        </a:lt2>
        <a:accent1>
          <a:srgbClr val="618FFD"/>
        </a:accent1>
        <a:accent2>
          <a:srgbClr val="00AE00"/>
        </a:accent2>
        <a:accent3>
          <a:srgbClr val="FFFFFF"/>
        </a:accent3>
        <a:accent4>
          <a:srgbClr val="DADA56"/>
        </a:accent4>
        <a:accent5>
          <a:srgbClr val="B7C6FE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0">
        <a:dk1>
          <a:srgbClr val="000000"/>
        </a:dk1>
        <a:lt1>
          <a:srgbClr val="FFFFFF"/>
        </a:lt1>
        <a:dk2>
          <a:srgbClr val="FF9933"/>
        </a:dk2>
        <a:lt2>
          <a:srgbClr val="919191"/>
        </a:lt2>
        <a:accent1>
          <a:srgbClr val="FFFF99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1">
        <a:dk1>
          <a:srgbClr val="000000"/>
        </a:dk1>
        <a:lt1>
          <a:srgbClr val="FFFFFF"/>
        </a:lt1>
        <a:dk2>
          <a:srgbClr val="FF9933"/>
        </a:dk2>
        <a:lt2>
          <a:srgbClr val="919191"/>
        </a:lt2>
        <a:accent1>
          <a:srgbClr val="00FF00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AAFFA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2">
        <a:dk1>
          <a:srgbClr val="FFFFFF"/>
        </a:dk1>
        <a:lt1>
          <a:srgbClr val="FFFFFF"/>
        </a:lt1>
        <a:dk2>
          <a:srgbClr val="FF9933"/>
        </a:dk2>
        <a:lt2>
          <a:srgbClr val="919191"/>
        </a:lt2>
        <a:accent1>
          <a:srgbClr val="00FF00"/>
        </a:accent1>
        <a:accent2>
          <a:srgbClr val="00AE00"/>
        </a:accent2>
        <a:accent3>
          <a:srgbClr val="FFFFFF"/>
        </a:accent3>
        <a:accent4>
          <a:srgbClr val="DADADA"/>
        </a:accent4>
        <a:accent5>
          <a:srgbClr val="AAFFA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ECD_PISA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5A9000"/>
        </a:solidFill>
        <a:ln>
          <a:noFill/>
        </a:ln>
      </a:spPr>
      <a:bodyPr anchor="ctr"/>
      <a:lstStyle>
        <a:defPPr>
          <a:defRPr sz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OECD_PISA_theme</Template>
  <TotalTime>2935</TotalTime>
  <Words>250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3_OECD PowerPoint template new logo</vt:lpstr>
      <vt:lpstr>1_OECD_PISA_theme</vt:lpstr>
      <vt:lpstr>PISA participants</vt:lpstr>
      <vt:lpstr>PISA for Development participants</vt:lpstr>
      <vt:lpstr>Capacity building programme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HAN jeong min</dc:creator>
  <cp:lastModifiedBy>WARD Michael</cp:lastModifiedBy>
  <cp:revision>333</cp:revision>
  <cp:lastPrinted>2014-02-20T14:01:35Z</cp:lastPrinted>
  <dcterms:created xsi:type="dcterms:W3CDTF">2013-11-20T01:13:27Z</dcterms:created>
  <dcterms:modified xsi:type="dcterms:W3CDTF">2014-04-08T11:13:51Z</dcterms:modified>
</cp:coreProperties>
</file>